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  <p:sldId id="266" r:id="rId7"/>
    <p:sldId id="263" r:id="rId8"/>
    <p:sldId id="261" r:id="rId9"/>
    <p:sldId id="267" r:id="rId10"/>
    <p:sldId id="268" r:id="rId11"/>
    <p:sldId id="265" r:id="rId12"/>
    <p:sldId id="271" r:id="rId13"/>
    <p:sldId id="264" r:id="rId14"/>
    <p:sldId id="262" r:id="rId15"/>
    <p:sldId id="269" r:id="rId16"/>
    <p:sldId id="270" r:id="rId1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2"/>
    <p:restoredTop sz="94673"/>
  </p:normalViewPr>
  <p:slideViewPr>
    <p:cSldViewPr snapToGrid="0" snapToObjects="1">
      <p:cViewPr>
        <p:scale>
          <a:sx n="97" d="100"/>
          <a:sy n="97" d="100"/>
        </p:scale>
        <p:origin x="720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werkblad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werkblad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Montserrat" pitchFamily="2" charset="77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Reeks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5EC-7C47-B0DA-CBC7CEE7D80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Reeks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5EC-7C47-B0DA-CBC7CEE7D80A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Reeks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5EC-7C47-B0DA-CBC7CEE7D8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14843472"/>
        <c:axId val="1314606208"/>
      </c:lineChart>
      <c:catAx>
        <c:axId val="1314843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pPr>
            <a:endParaRPr lang="nl-NL"/>
          </a:p>
        </c:txPr>
        <c:crossAx val="1314606208"/>
        <c:crosses val="autoZero"/>
        <c:auto val="1"/>
        <c:lblAlgn val="ctr"/>
        <c:lblOffset val="100"/>
        <c:noMultiLvlLbl val="0"/>
      </c:catAx>
      <c:valAx>
        <c:axId val="1314606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pPr>
            <a:endParaRPr lang="nl-NL"/>
          </a:p>
        </c:txPr>
        <c:crossAx val="1314843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Montserrat" pitchFamily="2" charset="77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Montserrat" pitchFamily="2" charset="77"/>
        </a:defRPr>
      </a:pPr>
      <a:endParaRPr lang="nl-N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bg1"/>
              </a:solidFill>
              <a:latin typeface="Montserrat Light" pitchFamily="2" charset="77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Reeks 1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06-9246-8A33-91E8D1F685A9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Reeks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B06-9246-8A33-91E8D1F685A9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Reeks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B06-9246-8A33-91E8D1F685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14216816"/>
        <c:axId val="996052304"/>
      </c:barChart>
      <c:catAx>
        <c:axId val="1314216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Montserrat Light" pitchFamily="2" charset="77"/>
                <a:ea typeface="+mn-ea"/>
                <a:cs typeface="+mn-cs"/>
              </a:defRPr>
            </a:pPr>
            <a:endParaRPr lang="nl-NL"/>
          </a:p>
        </c:txPr>
        <c:crossAx val="996052304"/>
        <c:crosses val="autoZero"/>
        <c:auto val="1"/>
        <c:lblAlgn val="ctr"/>
        <c:lblOffset val="100"/>
        <c:noMultiLvlLbl val="0"/>
      </c:catAx>
      <c:valAx>
        <c:axId val="996052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Montserrat Light" pitchFamily="2" charset="77"/>
                <a:ea typeface="+mn-ea"/>
                <a:cs typeface="+mn-cs"/>
              </a:defRPr>
            </a:pPr>
            <a:endParaRPr lang="nl-NL"/>
          </a:p>
        </c:txPr>
        <c:crossAx val="1314216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Montserrat Light" pitchFamily="2" charset="77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0" i="0">
          <a:solidFill>
            <a:schemeClr val="bg1"/>
          </a:solidFill>
          <a:latin typeface="Montserrat Light" pitchFamily="2" charset="77"/>
        </a:defRPr>
      </a:pPr>
      <a:endParaRPr lang="nl-N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B3FAF3-6B52-0846-8ED6-02AB0E5F652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277076"/>
            <a:ext cx="9144000" cy="1889325"/>
          </a:xfrm>
        </p:spPr>
        <p:txBody>
          <a:bodyPr anchor="b">
            <a:normAutofit/>
          </a:bodyPr>
          <a:lstStyle>
            <a:lvl1pPr algn="ctr">
              <a:defRPr sz="5000" b="1" i="0">
                <a:solidFill>
                  <a:schemeClr val="bg1"/>
                </a:solidFill>
                <a:latin typeface="Montserrat Semi Bold" pitchFamily="2" charset="77"/>
              </a:defRPr>
            </a:lvl1pPr>
          </a:lstStyle>
          <a:p>
            <a:r>
              <a:rPr lang="nl-NL" dirty="0"/>
              <a:t>TITEL VAN PRESENTATIE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FAE5A0C-FF0F-2A4D-B6A5-E6CC8B607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9636C2F-78A2-5142-899A-ACD318ADD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5242-1E86-1643-B428-BCD33780C452}" type="slidenum">
              <a:rPr lang="nl-NL" smtClean="0"/>
              <a:t>‹nr.›</a:t>
            </a:fld>
            <a:endParaRPr lang="nl-NL"/>
          </a:p>
        </p:txBody>
      </p:sp>
      <p:pic>
        <p:nvPicPr>
          <p:cNvPr id="9" name="Afbeelding 8" descr="Afbeelding met tekst, illustratie, vectorafbeeldingen&#10;&#10;Automatisch gegenereerde beschrijving">
            <a:extLst>
              <a:ext uri="{FF2B5EF4-FFF2-40B4-BE49-F238E27FC236}">
                <a16:creationId xmlns:a16="http://schemas.microsoft.com/office/drawing/2014/main" id="{AF347145-C0D3-264A-9893-8BCA9CD6CA9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896365" y="4522586"/>
            <a:ext cx="2399270" cy="1058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47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C4B112-A126-8B4E-8B75-37CF89AE6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CB70CD-6D28-1847-A87A-FA9EBC7A06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43D625D-8005-1F46-B8E6-39669D7B50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604D5C7-6EF2-4A4F-BEC9-16ACDC6E5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EB07963-C6B0-B844-B0F2-222E57C22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5242-1E86-1643-B428-BCD33780C45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30917CB2-C2C2-114C-94BC-F704A233594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115533" y="296564"/>
            <a:ext cx="827744" cy="365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305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Inhoud van twe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C4B112-A126-8B4E-8B75-37CF89AE6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CB70CD-6D28-1847-A87A-FA9EBC7A06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43D625D-8005-1F46-B8E6-39669D7B50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604D5C7-6EF2-4A4F-BEC9-16ACDC6E5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EB07963-C6B0-B844-B0F2-222E57C22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5242-1E86-1643-B428-BCD33780C452}" type="slidenum">
              <a:rPr lang="nl-NL" smtClean="0"/>
              <a:t>‹nr.›</a:t>
            </a:fld>
            <a:endParaRPr lang="nl-NL"/>
          </a:p>
        </p:txBody>
      </p:sp>
      <p:pic>
        <p:nvPicPr>
          <p:cNvPr id="9" name="Afbeelding 8" descr="Afbeelding met tekst, illustratie, vectorafbeeldingen&#10;&#10;Automatisch gegenereerde beschrijving">
            <a:extLst>
              <a:ext uri="{FF2B5EF4-FFF2-40B4-BE49-F238E27FC236}">
                <a16:creationId xmlns:a16="http://schemas.microsoft.com/office/drawing/2014/main" id="{CBE4583A-18F0-9442-A496-A1451279659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15533" y="296564"/>
            <a:ext cx="827744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45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89B185-1A25-604E-888A-7F86538BB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09401"/>
            <a:ext cx="10515600" cy="781287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FF96928-08C5-F74E-A55B-9D94127868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8428D6D-24B7-4540-B266-9E51A3F1AC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E1F86C4-5CA0-6248-812E-F65D970D80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6FA68EC-DFB8-E948-A0CA-4F2736E2C4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615C9BD-77EA-6744-8EF3-DBA5FC013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FD33F8FA-1D1B-7942-B0CD-3C328AD43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5242-1E86-1643-B428-BCD33780C452}" type="slidenum">
              <a:rPr lang="nl-NL" smtClean="0"/>
              <a:t>‹nr.›</a:t>
            </a:fld>
            <a:endParaRPr lang="nl-NL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2D6A10F4-B511-3949-B9F6-6C4C452950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115533" y="296564"/>
            <a:ext cx="827744" cy="365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516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Vergelijki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89B185-1A25-604E-888A-7F86538BB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09401"/>
            <a:ext cx="10515600" cy="78128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FF96928-08C5-F74E-A55B-9D94127868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8428D6D-24B7-4540-B266-9E51A3F1AC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E1F86C4-5CA0-6248-812E-F65D970D80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6FA68EC-DFB8-E948-A0CA-4F2736E2C4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615C9BD-77EA-6744-8EF3-DBA5FC013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FD33F8FA-1D1B-7942-B0CD-3C328AD43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5242-1E86-1643-B428-BCD33780C452}" type="slidenum">
              <a:rPr lang="nl-NL" smtClean="0"/>
              <a:t>‹nr.›</a:t>
            </a:fld>
            <a:endParaRPr lang="nl-NL"/>
          </a:p>
        </p:txBody>
      </p:sp>
      <p:pic>
        <p:nvPicPr>
          <p:cNvPr id="11" name="Afbeelding 10" descr="Afbeelding met tekst, illustratie, vectorafbeeldingen&#10;&#10;Automatisch gegenereerde beschrijving">
            <a:extLst>
              <a:ext uri="{FF2B5EF4-FFF2-40B4-BE49-F238E27FC236}">
                <a16:creationId xmlns:a16="http://schemas.microsoft.com/office/drawing/2014/main" id="{DF640BB0-549E-7F42-B661-FBCCF7A45B6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15533" y="296564"/>
            <a:ext cx="827744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47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7A4FD5-FF77-F148-86C3-663646942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48B45C8-8752-0E4C-90EB-4FEECED53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4AF0C1A-E766-8140-8919-E8B7F9C40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5242-1E86-1643-B428-BCD33780C452}" type="slidenum">
              <a:rPr lang="nl-NL" smtClean="0"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816ADEE-0113-E649-A5FD-082A3248BB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115533" y="296564"/>
            <a:ext cx="827744" cy="365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2363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Alleen tite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7A4FD5-FF77-F148-86C3-663646942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48B45C8-8752-0E4C-90EB-4FEECED53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4AF0C1A-E766-8140-8919-E8B7F9C40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5242-1E86-1643-B428-BCD33780C45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Afbeelding 6" descr="Afbeelding met tekst, illustratie, vectorafbeeldingen&#10;&#10;Automatisch gegenereerde beschrijving">
            <a:extLst>
              <a:ext uri="{FF2B5EF4-FFF2-40B4-BE49-F238E27FC236}">
                <a16:creationId xmlns:a16="http://schemas.microsoft.com/office/drawing/2014/main" id="{ED06C724-3846-0C40-AA8D-18C4B5D6E1F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15533" y="296564"/>
            <a:ext cx="827744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2407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CEDD747-651E-F442-B27D-F4A820536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3B4CF7B-6B20-4049-8020-5BA245131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5242-1E86-1643-B428-BCD33780C4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897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Lee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CEDD747-651E-F442-B27D-F4A820536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3B4CF7B-6B20-4049-8020-5BA245131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5242-1E86-1643-B428-BCD33780C4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8641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el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B3FAF3-6B52-0846-8ED6-02AB0E5F652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768630"/>
            <a:ext cx="9144000" cy="1817004"/>
          </a:xfrm>
        </p:spPr>
        <p:txBody>
          <a:bodyPr anchor="b">
            <a:normAutofit/>
          </a:bodyPr>
          <a:lstStyle>
            <a:lvl1pPr algn="ctr">
              <a:defRPr sz="5000" b="1" i="0">
                <a:solidFill>
                  <a:schemeClr val="bg1"/>
                </a:solidFill>
                <a:latin typeface="Montserrat Semi Bold" pitchFamily="2" charset="77"/>
              </a:defRPr>
            </a:lvl1pPr>
          </a:lstStyle>
          <a:p>
            <a:r>
              <a:rPr lang="nl-NL" dirty="0"/>
              <a:t>TITEL VAN PRESENTATIE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44FAAFA-C53E-1346-9678-3C8BE818DF4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110839"/>
            <a:ext cx="9144000" cy="636322"/>
          </a:xfrm>
        </p:spPr>
        <p:txBody>
          <a:bodyPr/>
          <a:lstStyle>
            <a:lvl1pPr marL="0" indent="0" algn="ctr">
              <a:buNone/>
              <a:defRPr sz="2400" b="0" i="0">
                <a:solidFill>
                  <a:schemeClr val="bg1"/>
                </a:solidFill>
                <a:latin typeface="Montserrat Light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IN COMBINATIE MET SUBTITEL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FAE5A0C-FF0F-2A4D-B6A5-E6CC8B607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9636C2F-78A2-5142-899A-ACD318ADD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5242-1E86-1643-B428-BCD33780C452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Rechte verbindingslijn met pijl 6">
            <a:extLst>
              <a:ext uri="{FF2B5EF4-FFF2-40B4-BE49-F238E27FC236}">
                <a16:creationId xmlns:a16="http://schemas.microsoft.com/office/drawing/2014/main" id="{528310D7-10D3-CE4D-A90C-A0D5F1F7545D}"/>
              </a:ext>
            </a:extLst>
          </p:cNvPr>
          <p:cNvCxnSpPr>
            <a:cxnSpLocks/>
          </p:cNvCxnSpPr>
          <p:nvPr userDrawn="1"/>
        </p:nvCxnSpPr>
        <p:spPr>
          <a:xfrm>
            <a:off x="3581400" y="2831045"/>
            <a:ext cx="4698443" cy="0"/>
          </a:xfrm>
          <a:prstGeom prst="straightConnector1">
            <a:avLst/>
          </a:prstGeom>
          <a:ln w="25400" cap="rnd">
            <a:solidFill>
              <a:srgbClr val="ED6E27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Afbeelding 8" descr="Afbeelding met tekst, illustratie, vectorafbeeldingen&#10;&#10;Automatisch gegenereerde beschrijving">
            <a:extLst>
              <a:ext uri="{FF2B5EF4-FFF2-40B4-BE49-F238E27FC236}">
                <a16:creationId xmlns:a16="http://schemas.microsoft.com/office/drawing/2014/main" id="{AF347145-C0D3-264A-9893-8BCA9CD6CA9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896365" y="4522586"/>
            <a:ext cx="2399270" cy="1058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391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ekop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3BFC39-964C-4841-BC57-7B08021758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4843849"/>
            <a:ext cx="10515600" cy="645383"/>
          </a:xfrm>
        </p:spPr>
        <p:txBody>
          <a:bodyPr anchor="b">
            <a:normAutofit/>
          </a:bodyPr>
          <a:lstStyle>
            <a:lvl1pPr algn="ctr">
              <a:defRPr sz="2000" b="0" i="0">
                <a:solidFill>
                  <a:schemeClr val="bg1"/>
                </a:solidFill>
                <a:latin typeface="Montserrat Light" pitchFamily="2" charset="77"/>
              </a:defRPr>
            </a:lvl1pPr>
          </a:lstStyle>
          <a:p>
            <a:r>
              <a:rPr lang="nl-NL" dirty="0"/>
              <a:t>TITEL VAN DEZE PRESENTATIE ONDERGESCHIKT AAN MERKNAAM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0DB9F0A-08E7-E145-96BC-18151B1D6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184D8F5-515B-0546-8385-BE8B2ED97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5242-1E86-1643-B428-BCD33780C45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 descr="Afbeelding met tekst, illustratie, vectorafbeeldingen&#10;&#10;Automatisch gegenereerde beschrijving">
            <a:extLst>
              <a:ext uri="{FF2B5EF4-FFF2-40B4-BE49-F238E27FC236}">
                <a16:creationId xmlns:a16="http://schemas.microsoft.com/office/drawing/2014/main" id="{CD8DF194-D6DC-EA42-ADEE-D2C4AB1D384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581400" y="1433384"/>
            <a:ext cx="4958297" cy="2187147"/>
          </a:xfrm>
          <a:prstGeom prst="rect">
            <a:avLst/>
          </a:prstGeom>
        </p:spPr>
      </p:pic>
      <p:cxnSp>
        <p:nvCxnSpPr>
          <p:cNvPr id="9" name="Rechte verbindingslijn met pijl 8">
            <a:extLst>
              <a:ext uri="{FF2B5EF4-FFF2-40B4-BE49-F238E27FC236}">
                <a16:creationId xmlns:a16="http://schemas.microsoft.com/office/drawing/2014/main" id="{827299D7-DD52-5247-9EAF-79FFD8D95AF4}"/>
              </a:ext>
            </a:extLst>
          </p:cNvPr>
          <p:cNvCxnSpPr>
            <a:cxnSpLocks/>
          </p:cNvCxnSpPr>
          <p:nvPr userDrawn="1"/>
        </p:nvCxnSpPr>
        <p:spPr>
          <a:xfrm>
            <a:off x="4505689" y="4323141"/>
            <a:ext cx="3180621" cy="0"/>
          </a:xfrm>
          <a:prstGeom prst="straightConnector1">
            <a:avLst/>
          </a:prstGeom>
          <a:ln w="25400" cap="rnd">
            <a:solidFill>
              <a:srgbClr val="ED6E27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2262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B3FAF3-6B52-0846-8ED6-02AB0E5F652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1954469"/>
          </a:xfrm>
        </p:spPr>
        <p:txBody>
          <a:bodyPr anchor="b">
            <a:normAutofit/>
          </a:bodyPr>
          <a:lstStyle>
            <a:lvl1pPr algn="ctr">
              <a:defRPr sz="5000" b="1" i="0">
                <a:solidFill>
                  <a:schemeClr val="bg1"/>
                </a:solidFill>
                <a:effectLst/>
                <a:latin typeface="Montserrat Semi Bold" pitchFamily="2" charset="77"/>
              </a:defRPr>
            </a:lvl1pPr>
          </a:lstStyle>
          <a:p>
            <a:r>
              <a:rPr lang="nl-NL" dirty="0"/>
              <a:t>TITEL VAN HOOFDSTUK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44FAAFA-C53E-1346-9678-3C8BE818DF4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solidFill>
                  <a:schemeClr val="bg1"/>
                </a:solidFill>
                <a:latin typeface="Montserrat Light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MET SUBTITEL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FAE5A0C-FF0F-2A4D-B6A5-E6CC8B607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9636C2F-78A2-5142-899A-ACD318ADD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5242-1E86-1643-B428-BCD33780C452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Rechte verbindingslijn met pijl 6">
            <a:extLst>
              <a:ext uri="{FF2B5EF4-FFF2-40B4-BE49-F238E27FC236}">
                <a16:creationId xmlns:a16="http://schemas.microsoft.com/office/drawing/2014/main" id="{528310D7-10D3-CE4D-A90C-A0D5F1F7545D}"/>
              </a:ext>
            </a:extLst>
          </p:cNvPr>
          <p:cNvCxnSpPr>
            <a:cxnSpLocks/>
          </p:cNvCxnSpPr>
          <p:nvPr userDrawn="1"/>
        </p:nvCxnSpPr>
        <p:spPr>
          <a:xfrm>
            <a:off x="3581400" y="3322244"/>
            <a:ext cx="4698443" cy="0"/>
          </a:xfrm>
          <a:prstGeom prst="straightConnector1">
            <a:avLst/>
          </a:prstGeom>
          <a:ln w="25400" cap="rnd">
            <a:solidFill>
              <a:srgbClr val="ED6E27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Afbeelding 8" descr="Afbeelding met tekst, illustratie, vectorafbeeldingen&#10;&#10;Automatisch gegenereerde beschrijving">
            <a:extLst>
              <a:ext uri="{FF2B5EF4-FFF2-40B4-BE49-F238E27FC236}">
                <a16:creationId xmlns:a16="http://schemas.microsoft.com/office/drawing/2014/main" id="{51E8A48E-BEED-F949-A5CA-2BF4A594B0A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15533" y="296564"/>
            <a:ext cx="827744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684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el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B3FAF3-6B52-0846-8ED6-02AB0E5F652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1954469"/>
          </a:xfrm>
        </p:spPr>
        <p:txBody>
          <a:bodyPr anchor="b">
            <a:normAutofit/>
          </a:bodyPr>
          <a:lstStyle>
            <a:lvl1pPr algn="ctr">
              <a:defRPr sz="5000" b="1" i="0">
                <a:solidFill>
                  <a:schemeClr val="bg1"/>
                </a:solidFill>
                <a:latin typeface="Montserrat Semi Bold" pitchFamily="2" charset="77"/>
              </a:defRPr>
            </a:lvl1pPr>
          </a:lstStyle>
          <a:p>
            <a:r>
              <a:rPr lang="nl-NL" dirty="0"/>
              <a:t>TITEL VAN HOOFDSTUK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44FAAFA-C53E-1346-9678-3C8BE818DF4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solidFill>
                  <a:schemeClr val="bg1"/>
                </a:solidFill>
                <a:latin typeface="Montserrat Light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MET SUBTITEL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FAE5A0C-FF0F-2A4D-B6A5-E6CC8B607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9636C2F-78A2-5142-899A-ACD318ADD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5242-1E86-1643-B428-BCD33780C452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Rechte verbindingslijn met pijl 6">
            <a:extLst>
              <a:ext uri="{FF2B5EF4-FFF2-40B4-BE49-F238E27FC236}">
                <a16:creationId xmlns:a16="http://schemas.microsoft.com/office/drawing/2014/main" id="{528310D7-10D3-CE4D-A90C-A0D5F1F7545D}"/>
              </a:ext>
            </a:extLst>
          </p:cNvPr>
          <p:cNvCxnSpPr>
            <a:cxnSpLocks/>
          </p:cNvCxnSpPr>
          <p:nvPr userDrawn="1"/>
        </p:nvCxnSpPr>
        <p:spPr>
          <a:xfrm>
            <a:off x="3581400" y="3322244"/>
            <a:ext cx="4698443" cy="0"/>
          </a:xfrm>
          <a:prstGeom prst="straightConnector1">
            <a:avLst/>
          </a:prstGeom>
          <a:ln w="25400" cap="rnd">
            <a:solidFill>
              <a:srgbClr val="ED6E27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Afbeelding 7" descr="Afbeelding met tekst, illustratie, vectorafbeeldingen&#10;&#10;Automatisch gegenereerde beschrijving">
            <a:extLst>
              <a:ext uri="{FF2B5EF4-FFF2-40B4-BE49-F238E27FC236}">
                <a16:creationId xmlns:a16="http://schemas.microsoft.com/office/drawing/2014/main" id="{47125335-C7B6-7D4B-B7DD-E41F1E95FE8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115533" y="296564"/>
            <a:ext cx="827744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544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di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B3FAF3-6B52-0846-8ED6-02AB0E5F652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369708"/>
            <a:ext cx="9144000" cy="958249"/>
          </a:xfrm>
        </p:spPr>
        <p:txBody>
          <a:bodyPr anchor="b">
            <a:normAutofit/>
          </a:bodyPr>
          <a:lstStyle>
            <a:lvl1pPr algn="ctr">
              <a:defRPr sz="5000" b="1" i="0">
                <a:solidFill>
                  <a:schemeClr val="bg1"/>
                </a:solidFill>
                <a:latin typeface="Montserrat Semi Bold" pitchFamily="2" charset="77"/>
              </a:defRPr>
            </a:lvl1pPr>
          </a:lstStyle>
          <a:p>
            <a:r>
              <a:rPr lang="nl-NL" dirty="0"/>
              <a:t>TITEL VAN HOOFDSTUK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FAE5A0C-FF0F-2A4D-B6A5-E6CC8B607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9636C2F-78A2-5142-899A-ACD318ADD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5242-1E86-1643-B428-BCD33780C452}" type="slidenum">
              <a:rPr lang="nl-NL" smtClean="0"/>
              <a:t>‹nr.›</a:t>
            </a:fld>
            <a:endParaRPr lang="nl-NL"/>
          </a:p>
        </p:txBody>
      </p:sp>
      <p:pic>
        <p:nvPicPr>
          <p:cNvPr id="9" name="Afbeelding 8" descr="Afbeelding met tekst, illustratie, vectorafbeeldingen&#10;&#10;Automatisch gegenereerde beschrijving">
            <a:extLst>
              <a:ext uri="{FF2B5EF4-FFF2-40B4-BE49-F238E27FC236}">
                <a16:creationId xmlns:a16="http://schemas.microsoft.com/office/drawing/2014/main" id="{51E8A48E-BEED-F949-A5CA-2BF4A594B0A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15533" y="296564"/>
            <a:ext cx="827744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769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el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B3FAF3-6B52-0846-8ED6-02AB0E5F652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372497"/>
            <a:ext cx="9144000" cy="951470"/>
          </a:xfrm>
        </p:spPr>
        <p:txBody>
          <a:bodyPr anchor="b">
            <a:normAutofit/>
          </a:bodyPr>
          <a:lstStyle>
            <a:lvl1pPr algn="ctr">
              <a:defRPr sz="5000" b="1" i="0">
                <a:solidFill>
                  <a:schemeClr val="bg1"/>
                </a:solidFill>
                <a:latin typeface="Montserrat Semi Bold" pitchFamily="2" charset="77"/>
              </a:defRPr>
            </a:lvl1pPr>
          </a:lstStyle>
          <a:p>
            <a:r>
              <a:rPr lang="nl-NL" dirty="0"/>
              <a:t>TITEL VAN HOOFDSTUK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FAE5A0C-FF0F-2A4D-B6A5-E6CC8B607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9636C2F-78A2-5142-899A-ACD318ADD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5242-1E86-1643-B428-BCD33780C45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 descr="Afbeelding met tekst, illustratie, vectorafbeeldingen&#10;&#10;Automatisch gegenereerde beschrijving">
            <a:extLst>
              <a:ext uri="{FF2B5EF4-FFF2-40B4-BE49-F238E27FC236}">
                <a16:creationId xmlns:a16="http://schemas.microsoft.com/office/drawing/2014/main" id="{47125335-C7B6-7D4B-B7DD-E41F1E95FE8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115533" y="296564"/>
            <a:ext cx="827744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450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D00F43-9A20-FF4D-939B-AB1B71464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E04901F-0C5E-1440-A98D-BB1A636D67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B0CB213-A41A-F042-8ACD-EE511A6B0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503928D-618C-7F48-A11C-4E9B12C82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5242-1E86-1643-B428-BCD33780C45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D7C55551-F6EE-124B-A7DD-7C8F0911F5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115533" y="296564"/>
            <a:ext cx="827744" cy="365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420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objec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D00F43-9A20-FF4D-939B-AB1B71464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E04901F-0C5E-1440-A98D-BB1A636D67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B0CB213-A41A-F042-8ACD-EE511A6B0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503928D-618C-7F48-A11C-4E9B12C82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5242-1E86-1643-B428-BCD33780C45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 descr="Afbeelding met tekst, illustratie, vectorafbeeldingen&#10;&#10;Automatisch gegenereerde beschrijving">
            <a:extLst>
              <a:ext uri="{FF2B5EF4-FFF2-40B4-BE49-F238E27FC236}">
                <a16:creationId xmlns:a16="http://schemas.microsoft.com/office/drawing/2014/main" id="{D8A7EE42-B3FD-C04C-98D1-089C46E3DAE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15533" y="296564"/>
            <a:ext cx="827744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063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AE88CFF-51B2-ED43-BEBB-761336DE7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40904"/>
            <a:ext cx="10515600" cy="7497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651B08D-59F5-A54F-88E1-415162538D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4AB95CC-4D20-1D44-9137-7FDB0F1DBF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437376"/>
            <a:ext cx="4114800" cy="2200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Montserrat" pitchFamily="2" charset="77"/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C922D1F-3AEA-7F4C-9317-F2CC7269BC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36936" y="6437376"/>
            <a:ext cx="1402080" cy="2200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Montserrat" pitchFamily="2" charset="77"/>
              </a:defRPr>
            </a:lvl1pPr>
          </a:lstStyle>
          <a:p>
            <a:fld id="{7B425242-1E86-1643-B428-BCD33780C45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3447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51" r:id="rId3"/>
    <p:sldLayoutId id="2147483649" r:id="rId4"/>
    <p:sldLayoutId id="2147483663" r:id="rId5"/>
    <p:sldLayoutId id="2147483664" r:id="rId6"/>
    <p:sldLayoutId id="2147483665" r:id="rId7"/>
    <p:sldLayoutId id="2147483650" r:id="rId8"/>
    <p:sldLayoutId id="2147483666" r:id="rId9"/>
    <p:sldLayoutId id="2147483652" r:id="rId10"/>
    <p:sldLayoutId id="2147483667" r:id="rId11"/>
    <p:sldLayoutId id="2147483653" r:id="rId12"/>
    <p:sldLayoutId id="2147483671" r:id="rId13"/>
    <p:sldLayoutId id="2147483654" r:id="rId14"/>
    <p:sldLayoutId id="2147483669" r:id="rId15"/>
    <p:sldLayoutId id="2147483655" r:id="rId16"/>
    <p:sldLayoutId id="2147483670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>
          <a:solidFill>
            <a:schemeClr val="tx1"/>
          </a:solidFill>
          <a:latin typeface="Montserrat Semi Bold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ontserrat Light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ontserrat Light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ontserrat Light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ontserrat Light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ontserrat Light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fonts.google.com/specimen/Montserrat" TargetMode="Externa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FF2D77D4-AD41-7341-A763-D379D4731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bg1"/>
                </a:solidFill>
              </a:rPr>
              <a:t>Introductie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B2DAECB-C166-844C-9D68-56C1378D4E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946911" cy="4351338"/>
          </a:xfrm>
        </p:spPr>
        <p:txBody>
          <a:bodyPr>
            <a:normAutofit/>
          </a:bodyPr>
          <a:lstStyle/>
          <a:p>
            <a:pPr>
              <a:lnSpc>
                <a:spcPts val="2800"/>
              </a:lnSpc>
            </a:pPr>
            <a:r>
              <a:rPr lang="nl-NL" dirty="0">
                <a:solidFill>
                  <a:schemeClr val="bg1"/>
                </a:solidFill>
              </a:rPr>
              <a:t>Dit template mag uitsluitend gebruikt worden voor presentaties voor Blue Amigo. </a:t>
            </a:r>
          </a:p>
          <a:p>
            <a:pPr>
              <a:lnSpc>
                <a:spcPts val="2800"/>
              </a:lnSpc>
            </a:pPr>
            <a:endParaRPr lang="nl-NL" dirty="0">
              <a:solidFill>
                <a:schemeClr val="bg1"/>
              </a:solidFill>
            </a:endParaRPr>
          </a:p>
          <a:p>
            <a:pPr>
              <a:lnSpc>
                <a:spcPts val="2800"/>
              </a:lnSpc>
            </a:pPr>
            <a:r>
              <a:rPr lang="nl-NL" dirty="0">
                <a:solidFill>
                  <a:schemeClr val="bg1"/>
                </a:solidFill>
              </a:rPr>
              <a:t>Het lettertype dat gebruikt wordt is de Montserrat.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Indien deze niet geïnstalleerd is op deze computer kan je deze gratis downloaden en installeren via;</a:t>
            </a:r>
          </a:p>
          <a:p>
            <a:pPr>
              <a:lnSpc>
                <a:spcPts val="2800"/>
              </a:lnSpc>
            </a:pPr>
            <a:r>
              <a:rPr lang="nl-NL" dirty="0">
                <a:solidFill>
                  <a:schemeClr val="bg1"/>
                </a:solidFill>
                <a:hlinkClick r:id="rId2"/>
              </a:rPr>
              <a:t>https://fonts.google.com/specimen/Montserrat</a:t>
            </a:r>
            <a:br>
              <a:rPr lang="nl-NL" dirty="0">
                <a:solidFill>
                  <a:schemeClr val="bg1"/>
                </a:solidFill>
              </a:rPr>
            </a:br>
            <a:endParaRPr lang="nl-NL" dirty="0">
              <a:solidFill>
                <a:schemeClr val="bg1"/>
              </a:solidFill>
            </a:endParaRPr>
          </a:p>
          <a:p>
            <a:pPr>
              <a:lnSpc>
                <a:spcPts val="2800"/>
              </a:lnSpc>
            </a:pPr>
            <a:endParaRPr lang="nl-NL" dirty="0">
              <a:solidFill>
                <a:schemeClr val="bg1"/>
              </a:solidFill>
            </a:endParaRPr>
          </a:p>
          <a:p>
            <a:pPr>
              <a:lnSpc>
                <a:spcPts val="2800"/>
              </a:lnSpc>
            </a:pPr>
            <a:endParaRPr lang="nl-NL" dirty="0">
              <a:solidFill>
                <a:schemeClr val="bg1"/>
              </a:solidFill>
            </a:endParaRPr>
          </a:p>
          <a:p>
            <a:pPr>
              <a:lnSpc>
                <a:spcPts val="2800"/>
              </a:lnSpc>
            </a:pPr>
            <a:endParaRPr lang="nl-NL" dirty="0">
              <a:solidFill>
                <a:schemeClr val="bg1"/>
              </a:solidFill>
            </a:endParaRPr>
          </a:p>
          <a:p>
            <a:pPr>
              <a:lnSpc>
                <a:spcPts val="2800"/>
              </a:lnSpc>
            </a:pPr>
            <a:endParaRPr lang="nl-NL" dirty="0">
              <a:solidFill>
                <a:schemeClr val="bg1"/>
              </a:solidFill>
            </a:endParaRPr>
          </a:p>
          <a:p>
            <a:pPr>
              <a:lnSpc>
                <a:spcPts val="2800"/>
              </a:lnSpc>
            </a:pPr>
            <a:endParaRPr lang="nl-NL" dirty="0">
              <a:solidFill>
                <a:schemeClr val="bg1"/>
              </a:solidFill>
            </a:endParaRPr>
          </a:p>
          <a:p>
            <a:pPr>
              <a:lnSpc>
                <a:spcPts val="2800"/>
              </a:lnSpc>
            </a:pP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5" name="Tijdelijke aanduiding voor inhoud 3">
            <a:extLst>
              <a:ext uri="{FF2B5EF4-FFF2-40B4-BE49-F238E27FC236}">
                <a16:creationId xmlns:a16="http://schemas.microsoft.com/office/drawing/2014/main" id="{DCBB9B5F-80E9-0744-B11E-0D10ADD79065}"/>
              </a:ext>
            </a:extLst>
          </p:cNvPr>
          <p:cNvSpPr txBox="1">
            <a:spLocks/>
          </p:cNvSpPr>
          <p:nvPr/>
        </p:nvSpPr>
        <p:spPr>
          <a:xfrm>
            <a:off x="7895247" y="1835702"/>
            <a:ext cx="326487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Montserrat Light" pitchFamily="2" charset="77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Montserrat Light" pitchFamily="2" charset="77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Montserrat Light" pitchFamily="2" charset="77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Montserrat Light" pitchFamily="2" charset="77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Montserrat Light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800"/>
              </a:lnSpc>
            </a:pPr>
            <a:r>
              <a:rPr lang="nl-NL" b="1" dirty="0">
                <a:solidFill>
                  <a:schemeClr val="bg1"/>
                </a:solidFill>
                <a:latin typeface="Montserrat Semi Bold" pitchFamily="2" charset="77"/>
              </a:rPr>
              <a:t>Dit template bevat verschillende indelingen voor de opmaak. Deze kan je terugvinden in het hoofdmenu;</a:t>
            </a:r>
          </a:p>
          <a:p>
            <a:pPr>
              <a:lnSpc>
                <a:spcPts val="2800"/>
              </a:lnSpc>
            </a:pPr>
            <a:endParaRPr lang="nl-NL" b="1" dirty="0">
              <a:solidFill>
                <a:schemeClr val="bg1"/>
              </a:solidFill>
              <a:latin typeface="Montserrat Semi Bold" pitchFamily="2" charset="77"/>
            </a:endParaRPr>
          </a:p>
          <a:p>
            <a:pPr>
              <a:lnSpc>
                <a:spcPts val="2800"/>
              </a:lnSpc>
            </a:pPr>
            <a:endParaRPr lang="nl-NL" b="1" dirty="0">
              <a:solidFill>
                <a:schemeClr val="bg1"/>
              </a:solidFill>
              <a:latin typeface="Montserrat Semi Bold" pitchFamily="2" charset="77"/>
            </a:endParaRPr>
          </a:p>
          <a:p>
            <a:pPr>
              <a:lnSpc>
                <a:spcPts val="2800"/>
              </a:lnSpc>
            </a:pPr>
            <a:endParaRPr lang="nl-NL" b="1" dirty="0">
              <a:solidFill>
                <a:schemeClr val="bg1"/>
              </a:solidFill>
              <a:latin typeface="Montserrat Semi Bold" pitchFamily="2" charset="77"/>
            </a:endParaRPr>
          </a:p>
          <a:p>
            <a:pPr>
              <a:lnSpc>
                <a:spcPts val="2800"/>
              </a:lnSpc>
            </a:pPr>
            <a:endParaRPr lang="nl-NL" b="1" dirty="0">
              <a:solidFill>
                <a:schemeClr val="bg1"/>
              </a:solidFill>
              <a:latin typeface="Montserrat Semi Bold" pitchFamily="2" charset="77"/>
            </a:endParaRPr>
          </a:p>
          <a:p>
            <a:pPr>
              <a:lnSpc>
                <a:spcPts val="2800"/>
              </a:lnSpc>
            </a:pPr>
            <a:endParaRPr lang="nl-NL" b="1" dirty="0">
              <a:solidFill>
                <a:schemeClr val="bg1"/>
              </a:solidFill>
              <a:latin typeface="Montserrat Semi Bold" pitchFamily="2" charset="77"/>
            </a:endParaRPr>
          </a:p>
          <a:p>
            <a:pPr>
              <a:lnSpc>
                <a:spcPts val="2800"/>
              </a:lnSpc>
            </a:pPr>
            <a:endParaRPr lang="nl-NL" b="1" dirty="0">
              <a:solidFill>
                <a:schemeClr val="bg1"/>
              </a:solidFill>
              <a:latin typeface="Montserrat Semi Bold" pitchFamily="2" charset="77"/>
            </a:endParaRP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38E44706-CE7E-0048-AA0C-BAB5283C8D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8500" y="4153855"/>
            <a:ext cx="3264871" cy="1191093"/>
          </a:xfrm>
          <a:prstGeom prst="rect">
            <a:avLst/>
          </a:prstGeom>
        </p:spPr>
      </p:pic>
      <p:sp>
        <p:nvSpPr>
          <p:cNvPr id="7" name="Rechthoek 6">
            <a:extLst>
              <a:ext uri="{FF2B5EF4-FFF2-40B4-BE49-F238E27FC236}">
                <a16:creationId xmlns:a16="http://schemas.microsoft.com/office/drawing/2014/main" id="{74525087-5725-9847-A0C6-276B9977B6BF}"/>
              </a:ext>
            </a:extLst>
          </p:cNvPr>
          <p:cNvSpPr/>
          <p:nvPr/>
        </p:nvSpPr>
        <p:spPr>
          <a:xfrm>
            <a:off x="0" y="6237940"/>
            <a:ext cx="12192000" cy="620060"/>
          </a:xfrm>
          <a:prstGeom prst="rect">
            <a:avLst/>
          </a:prstGeom>
          <a:solidFill>
            <a:srgbClr val="ED6E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latin typeface="Montserrat" pitchFamily="2" charset="77"/>
              </a:rPr>
              <a:t>Let op: Deze pagina behoort niet tot de presentatie. Graag verwijderen vóór publicatie.  </a:t>
            </a:r>
          </a:p>
        </p:txBody>
      </p: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5049CCA0-9421-DB46-BE8C-478DD5FA07B9}"/>
              </a:ext>
            </a:extLst>
          </p:cNvPr>
          <p:cNvCxnSpPr/>
          <p:nvPr/>
        </p:nvCxnSpPr>
        <p:spPr>
          <a:xfrm>
            <a:off x="7739270" y="1825625"/>
            <a:ext cx="0" cy="37932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6C3B6869-165A-2A48-94E3-FA06E68C8550}"/>
              </a:ext>
            </a:extLst>
          </p:cNvPr>
          <p:cNvCxnSpPr>
            <a:cxnSpLocks/>
          </p:cNvCxnSpPr>
          <p:nvPr/>
        </p:nvCxnSpPr>
        <p:spPr>
          <a:xfrm>
            <a:off x="7262192" y="1825625"/>
            <a:ext cx="0" cy="379329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298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4958278D-EF8A-B24A-A968-BBBF4AB5FF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TITEL VAN DIT HOOFDSTUK</a:t>
            </a:r>
          </a:p>
        </p:txBody>
      </p:sp>
      <p:sp>
        <p:nvSpPr>
          <p:cNvPr id="5" name="Ondertitel 4">
            <a:extLst>
              <a:ext uri="{FF2B5EF4-FFF2-40B4-BE49-F238E27FC236}">
                <a16:creationId xmlns:a16="http://schemas.microsoft.com/office/drawing/2014/main" id="{C11407E3-4F07-824F-82CB-4D044F3540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MET DAARBIJ EEN MOOIE SUBTITEL</a:t>
            </a:r>
          </a:p>
        </p:txBody>
      </p:sp>
    </p:spTree>
    <p:extLst>
      <p:ext uri="{BB962C8B-B14F-4D97-AF65-F5344CB8AC3E}">
        <p14:creationId xmlns:p14="http://schemas.microsoft.com/office/powerpoint/2010/main" val="1914194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D6F262DF-408C-E140-916E-7E0211DE1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1374" y="940904"/>
            <a:ext cx="4502426" cy="749784"/>
          </a:xfrm>
        </p:spPr>
        <p:txBody>
          <a:bodyPr/>
          <a:lstStyle/>
          <a:p>
            <a:r>
              <a:rPr lang="nl-NL" dirty="0"/>
              <a:t>ONDERWERP X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C8B92C5-810C-2D4F-882C-DC5391CED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1374" y="1825625"/>
            <a:ext cx="4161183" cy="4351338"/>
          </a:xfrm>
        </p:spPr>
        <p:txBody>
          <a:bodyPr>
            <a:normAutofit/>
          </a:bodyPr>
          <a:lstStyle/>
          <a:p>
            <a:pPr>
              <a:lnSpc>
                <a:spcPts val="2800"/>
              </a:lnSpc>
            </a:pPr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r>
              <a:rPr lang="nl-NL" dirty="0"/>
              <a:t> </a:t>
            </a:r>
            <a:r>
              <a:rPr lang="nl-NL" dirty="0" err="1"/>
              <a:t>dolor</a:t>
            </a:r>
            <a:r>
              <a:rPr lang="nl-NL" dirty="0"/>
              <a:t> </a:t>
            </a:r>
            <a:r>
              <a:rPr lang="nl-NL" dirty="0" err="1"/>
              <a:t>sit</a:t>
            </a:r>
            <a:r>
              <a:rPr lang="nl-NL" dirty="0"/>
              <a:t> </a:t>
            </a:r>
            <a:r>
              <a:rPr lang="nl-NL" dirty="0" err="1"/>
              <a:t>amet</a:t>
            </a:r>
            <a:r>
              <a:rPr lang="nl-NL" dirty="0"/>
              <a:t>, </a:t>
            </a:r>
            <a:r>
              <a:rPr lang="nl-NL" dirty="0" err="1"/>
              <a:t>consectetur</a:t>
            </a:r>
            <a:r>
              <a:rPr lang="nl-NL" dirty="0"/>
              <a:t> </a:t>
            </a:r>
            <a:r>
              <a:rPr lang="nl-NL" dirty="0" err="1"/>
              <a:t>adipiscing</a:t>
            </a:r>
            <a:r>
              <a:rPr lang="nl-NL" dirty="0"/>
              <a:t> </a:t>
            </a:r>
            <a:r>
              <a:rPr lang="nl-NL" dirty="0" err="1"/>
              <a:t>elit</a:t>
            </a:r>
            <a:r>
              <a:rPr lang="nl-NL" dirty="0"/>
              <a:t>. </a:t>
            </a:r>
            <a:r>
              <a:rPr lang="nl-NL" dirty="0" err="1"/>
              <a:t>Nullam</a:t>
            </a:r>
            <a:r>
              <a:rPr lang="nl-NL" dirty="0"/>
              <a:t> </a:t>
            </a:r>
            <a:r>
              <a:rPr lang="nl-NL" dirty="0" err="1"/>
              <a:t>ultrices</a:t>
            </a:r>
            <a:r>
              <a:rPr lang="nl-NL" dirty="0"/>
              <a:t>, </a:t>
            </a:r>
            <a:r>
              <a:rPr lang="nl-NL" dirty="0" err="1"/>
              <a:t>augue</a:t>
            </a:r>
            <a:r>
              <a:rPr lang="nl-NL" dirty="0"/>
              <a:t> </a:t>
            </a:r>
            <a:r>
              <a:rPr lang="nl-NL" dirty="0" err="1"/>
              <a:t>feugiat</a:t>
            </a:r>
            <a:r>
              <a:rPr lang="nl-NL" dirty="0"/>
              <a:t> commodo </a:t>
            </a:r>
            <a:r>
              <a:rPr lang="nl-NL" dirty="0" err="1"/>
              <a:t>tincidunt</a:t>
            </a:r>
            <a:r>
              <a:rPr lang="nl-NL" dirty="0"/>
              <a:t>, </a:t>
            </a:r>
            <a:r>
              <a:rPr lang="nl-NL" dirty="0" err="1"/>
              <a:t>odio</a:t>
            </a:r>
            <a:r>
              <a:rPr lang="nl-NL" dirty="0"/>
              <a:t> ex </a:t>
            </a:r>
            <a:r>
              <a:rPr lang="nl-NL" dirty="0" err="1"/>
              <a:t>tincidunt</a:t>
            </a:r>
            <a:r>
              <a:rPr lang="nl-NL" dirty="0"/>
              <a:t> </a:t>
            </a:r>
            <a:r>
              <a:rPr lang="nl-NL" dirty="0" err="1"/>
              <a:t>nisl</a:t>
            </a:r>
            <a:r>
              <a:rPr lang="nl-NL" dirty="0"/>
              <a:t>, </a:t>
            </a:r>
            <a:r>
              <a:rPr lang="nl-NL" dirty="0" err="1"/>
              <a:t>lacinia</a:t>
            </a:r>
            <a:r>
              <a:rPr lang="nl-NL" dirty="0"/>
              <a:t> </a:t>
            </a:r>
            <a:r>
              <a:rPr lang="nl-NL" dirty="0" err="1"/>
              <a:t>blandit</a:t>
            </a:r>
            <a:r>
              <a:rPr lang="nl-NL" dirty="0"/>
              <a:t> </a:t>
            </a:r>
            <a:r>
              <a:rPr lang="nl-NL" dirty="0" err="1"/>
              <a:t>turpis</a:t>
            </a:r>
            <a:r>
              <a:rPr lang="nl-NL" dirty="0"/>
              <a:t> </a:t>
            </a:r>
            <a:r>
              <a:rPr lang="nl-NL" dirty="0" err="1"/>
              <a:t>nisl</a:t>
            </a:r>
            <a:r>
              <a:rPr lang="nl-NL" dirty="0"/>
              <a:t> </a:t>
            </a:r>
            <a:r>
              <a:rPr lang="nl-NL" dirty="0" err="1"/>
              <a:t>sed</a:t>
            </a:r>
            <a:r>
              <a:rPr lang="nl-NL" dirty="0"/>
              <a:t> magna. </a:t>
            </a:r>
            <a:r>
              <a:rPr lang="nl-NL" dirty="0" err="1"/>
              <a:t>Nunc</a:t>
            </a:r>
            <a:r>
              <a:rPr lang="nl-NL" dirty="0"/>
              <a:t> non mi </a:t>
            </a:r>
            <a:r>
              <a:rPr lang="nl-NL" dirty="0" err="1"/>
              <a:t>quis</a:t>
            </a:r>
            <a:r>
              <a:rPr lang="nl-NL" dirty="0"/>
              <a:t> ex tempus </a:t>
            </a:r>
            <a:r>
              <a:rPr lang="nl-NL" dirty="0" err="1"/>
              <a:t>consequat</a:t>
            </a:r>
            <a:r>
              <a:rPr lang="nl-NL" dirty="0"/>
              <a:t>. </a:t>
            </a:r>
            <a:r>
              <a:rPr lang="nl-NL" dirty="0" err="1"/>
              <a:t>Vivamus</a:t>
            </a:r>
            <a:r>
              <a:rPr lang="nl-NL" dirty="0"/>
              <a:t> </a:t>
            </a:r>
            <a:r>
              <a:rPr lang="nl-NL" dirty="0" err="1"/>
              <a:t>porttitor</a:t>
            </a:r>
            <a:r>
              <a:rPr lang="nl-NL" dirty="0"/>
              <a:t>, </a:t>
            </a:r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quis</a:t>
            </a:r>
            <a:r>
              <a:rPr lang="nl-NL" dirty="0"/>
              <a:t> </a:t>
            </a:r>
            <a:r>
              <a:rPr lang="nl-NL" dirty="0" err="1"/>
              <a:t>ullamcorper</a:t>
            </a:r>
            <a:r>
              <a:rPr lang="nl-NL" dirty="0"/>
              <a:t> </a:t>
            </a:r>
            <a:r>
              <a:rPr lang="nl-NL" dirty="0" err="1"/>
              <a:t>sagittis</a:t>
            </a:r>
            <a:r>
              <a:rPr lang="nl-NL" dirty="0"/>
              <a:t>, magna </a:t>
            </a:r>
            <a:r>
              <a:rPr lang="nl-NL" dirty="0" err="1"/>
              <a:t>orci</a:t>
            </a:r>
            <a:r>
              <a:rPr lang="nl-NL" dirty="0"/>
              <a:t> </a:t>
            </a:r>
            <a:r>
              <a:rPr lang="nl-NL" dirty="0" err="1"/>
              <a:t>porttitor</a:t>
            </a:r>
            <a:r>
              <a:rPr lang="nl-NL" dirty="0"/>
              <a:t> mi, </a:t>
            </a:r>
            <a:r>
              <a:rPr lang="nl-NL" dirty="0" err="1"/>
              <a:t>quis</a:t>
            </a:r>
            <a:r>
              <a:rPr lang="nl-NL" dirty="0"/>
              <a:t> </a:t>
            </a:r>
            <a:r>
              <a:rPr lang="nl-NL" dirty="0" err="1"/>
              <a:t>vulputate</a:t>
            </a:r>
            <a:r>
              <a:rPr lang="nl-NL" dirty="0"/>
              <a:t> </a:t>
            </a:r>
            <a:r>
              <a:rPr lang="nl-NL" dirty="0" err="1"/>
              <a:t>augue</a:t>
            </a:r>
            <a:r>
              <a:rPr lang="nl-NL" dirty="0"/>
              <a:t> </a:t>
            </a:r>
            <a:r>
              <a:rPr lang="nl-NL" dirty="0" err="1"/>
              <a:t>tellu</a:t>
            </a:r>
            <a:r>
              <a:rPr lang="nl-NL" dirty="0"/>
              <a:t>!</a:t>
            </a:r>
          </a:p>
        </p:txBody>
      </p:sp>
      <p:pic>
        <p:nvPicPr>
          <p:cNvPr id="6" name="Afbeelding 5" descr="Afbeelding met tekst, binnen, muur, persoon&#10;&#10;Automatisch gegenereerde beschrijving">
            <a:extLst>
              <a:ext uri="{FF2B5EF4-FFF2-40B4-BE49-F238E27FC236}">
                <a16:creationId xmlns:a16="http://schemas.microsoft.com/office/drawing/2014/main" id="{8CFC8696-32A7-B842-BFCA-97FE931F56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9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7988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D6F262DF-408C-E140-916E-7E0211DE1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ONDERWERP X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C8B92C5-810C-2D4F-882C-DC5391CED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112026" cy="4351338"/>
          </a:xfrm>
        </p:spPr>
        <p:txBody>
          <a:bodyPr>
            <a:normAutofit/>
          </a:bodyPr>
          <a:lstStyle/>
          <a:p>
            <a:pPr>
              <a:lnSpc>
                <a:spcPts val="2800"/>
              </a:lnSpc>
            </a:pPr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r>
              <a:rPr lang="nl-NL" dirty="0"/>
              <a:t> </a:t>
            </a:r>
            <a:r>
              <a:rPr lang="nl-NL" dirty="0" err="1"/>
              <a:t>dolor</a:t>
            </a:r>
            <a:r>
              <a:rPr lang="nl-NL" dirty="0"/>
              <a:t> </a:t>
            </a:r>
            <a:r>
              <a:rPr lang="nl-NL" dirty="0" err="1"/>
              <a:t>sit</a:t>
            </a:r>
            <a:r>
              <a:rPr lang="nl-NL" dirty="0"/>
              <a:t> </a:t>
            </a:r>
            <a:r>
              <a:rPr lang="nl-NL" dirty="0" err="1"/>
              <a:t>amet</a:t>
            </a:r>
            <a:r>
              <a:rPr lang="nl-NL" dirty="0"/>
              <a:t>, </a:t>
            </a:r>
            <a:r>
              <a:rPr lang="nl-NL" dirty="0" err="1"/>
              <a:t>consectetur</a:t>
            </a:r>
            <a:r>
              <a:rPr lang="nl-NL" dirty="0"/>
              <a:t> </a:t>
            </a:r>
            <a:r>
              <a:rPr lang="nl-NL" dirty="0" err="1"/>
              <a:t>adipiscing</a:t>
            </a:r>
            <a:r>
              <a:rPr lang="nl-NL" dirty="0"/>
              <a:t> </a:t>
            </a:r>
            <a:r>
              <a:rPr lang="nl-NL" dirty="0" err="1"/>
              <a:t>elit</a:t>
            </a:r>
            <a:r>
              <a:rPr lang="nl-NL" dirty="0"/>
              <a:t>. </a:t>
            </a:r>
            <a:r>
              <a:rPr lang="nl-NL" dirty="0" err="1"/>
              <a:t>Nullam</a:t>
            </a:r>
            <a:r>
              <a:rPr lang="nl-NL" dirty="0"/>
              <a:t> </a:t>
            </a:r>
            <a:r>
              <a:rPr lang="nl-NL" dirty="0" err="1"/>
              <a:t>ultrices</a:t>
            </a:r>
            <a:r>
              <a:rPr lang="nl-NL" dirty="0"/>
              <a:t>, </a:t>
            </a:r>
            <a:r>
              <a:rPr lang="nl-NL" dirty="0" err="1"/>
              <a:t>augue</a:t>
            </a:r>
            <a:r>
              <a:rPr lang="nl-NL" dirty="0"/>
              <a:t> </a:t>
            </a:r>
            <a:r>
              <a:rPr lang="nl-NL" dirty="0" err="1"/>
              <a:t>feugiat</a:t>
            </a:r>
            <a:r>
              <a:rPr lang="nl-NL" dirty="0"/>
              <a:t> commodo </a:t>
            </a:r>
            <a:r>
              <a:rPr lang="nl-NL" dirty="0" err="1"/>
              <a:t>tincidunt</a:t>
            </a:r>
            <a:r>
              <a:rPr lang="nl-NL" dirty="0"/>
              <a:t>, </a:t>
            </a:r>
            <a:r>
              <a:rPr lang="nl-NL" dirty="0" err="1"/>
              <a:t>odio</a:t>
            </a:r>
            <a:r>
              <a:rPr lang="nl-NL" dirty="0"/>
              <a:t> ex </a:t>
            </a:r>
            <a:r>
              <a:rPr lang="nl-NL" dirty="0" err="1"/>
              <a:t>tincidunt</a:t>
            </a:r>
            <a:r>
              <a:rPr lang="nl-NL" dirty="0"/>
              <a:t> </a:t>
            </a:r>
            <a:r>
              <a:rPr lang="nl-NL" dirty="0" err="1"/>
              <a:t>nisl</a:t>
            </a:r>
            <a:r>
              <a:rPr lang="nl-NL" dirty="0"/>
              <a:t>, </a:t>
            </a:r>
            <a:r>
              <a:rPr lang="nl-NL" dirty="0" err="1"/>
              <a:t>lacinia</a:t>
            </a:r>
            <a:r>
              <a:rPr lang="nl-NL" dirty="0"/>
              <a:t> </a:t>
            </a:r>
            <a:r>
              <a:rPr lang="nl-NL" dirty="0" err="1"/>
              <a:t>blandit</a:t>
            </a:r>
            <a:r>
              <a:rPr lang="nl-NL" dirty="0"/>
              <a:t> </a:t>
            </a:r>
            <a:r>
              <a:rPr lang="nl-NL" dirty="0" err="1"/>
              <a:t>turpis</a:t>
            </a:r>
            <a:r>
              <a:rPr lang="nl-NL" dirty="0"/>
              <a:t> </a:t>
            </a:r>
            <a:r>
              <a:rPr lang="nl-NL" dirty="0" err="1"/>
              <a:t>nisl</a:t>
            </a:r>
            <a:r>
              <a:rPr lang="nl-NL" dirty="0"/>
              <a:t> </a:t>
            </a:r>
            <a:r>
              <a:rPr lang="nl-NL" dirty="0" err="1"/>
              <a:t>sed</a:t>
            </a:r>
            <a:r>
              <a:rPr lang="nl-NL" dirty="0"/>
              <a:t> magna. </a:t>
            </a:r>
            <a:r>
              <a:rPr lang="nl-NL" dirty="0" err="1"/>
              <a:t>Nunc</a:t>
            </a:r>
            <a:r>
              <a:rPr lang="nl-NL" dirty="0"/>
              <a:t> non mi </a:t>
            </a:r>
            <a:r>
              <a:rPr lang="nl-NL" dirty="0" err="1"/>
              <a:t>quis</a:t>
            </a:r>
            <a:r>
              <a:rPr lang="nl-NL" dirty="0"/>
              <a:t> ex tempus </a:t>
            </a:r>
            <a:r>
              <a:rPr lang="nl-NL" dirty="0" err="1"/>
              <a:t>consequat</a:t>
            </a:r>
            <a:r>
              <a:rPr lang="nl-NL" dirty="0"/>
              <a:t>. </a:t>
            </a:r>
            <a:r>
              <a:rPr lang="nl-NL" dirty="0" err="1"/>
              <a:t>Vivamus</a:t>
            </a:r>
            <a:r>
              <a:rPr lang="nl-NL" dirty="0"/>
              <a:t> </a:t>
            </a:r>
            <a:r>
              <a:rPr lang="nl-NL" dirty="0" err="1"/>
              <a:t>porttitor</a:t>
            </a:r>
            <a:r>
              <a:rPr lang="nl-NL" dirty="0"/>
              <a:t>, </a:t>
            </a:r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quis</a:t>
            </a:r>
            <a:r>
              <a:rPr lang="nl-NL" dirty="0"/>
              <a:t> </a:t>
            </a:r>
            <a:r>
              <a:rPr lang="nl-NL" dirty="0" err="1"/>
              <a:t>ullamcorper</a:t>
            </a:r>
            <a:r>
              <a:rPr lang="nl-NL" dirty="0"/>
              <a:t> </a:t>
            </a:r>
            <a:r>
              <a:rPr lang="nl-NL" dirty="0" err="1"/>
              <a:t>sagittis</a:t>
            </a:r>
            <a:r>
              <a:rPr lang="nl-NL" dirty="0"/>
              <a:t>, magna </a:t>
            </a:r>
            <a:r>
              <a:rPr lang="nl-NL" dirty="0" err="1"/>
              <a:t>orci</a:t>
            </a:r>
            <a:r>
              <a:rPr lang="nl-NL" dirty="0"/>
              <a:t> </a:t>
            </a:r>
            <a:r>
              <a:rPr lang="nl-NL" dirty="0" err="1"/>
              <a:t>porttitor</a:t>
            </a:r>
            <a:r>
              <a:rPr lang="nl-NL" dirty="0"/>
              <a:t> mi, </a:t>
            </a:r>
            <a:r>
              <a:rPr lang="nl-NL" dirty="0" err="1"/>
              <a:t>quis</a:t>
            </a:r>
            <a:r>
              <a:rPr lang="nl-NL" dirty="0"/>
              <a:t> </a:t>
            </a:r>
            <a:r>
              <a:rPr lang="nl-NL" dirty="0" err="1"/>
              <a:t>vulputate</a:t>
            </a:r>
            <a:r>
              <a:rPr lang="nl-NL" dirty="0"/>
              <a:t> </a:t>
            </a:r>
            <a:r>
              <a:rPr lang="nl-NL" dirty="0" err="1"/>
              <a:t>augue</a:t>
            </a:r>
            <a:r>
              <a:rPr lang="nl-NL" dirty="0"/>
              <a:t> </a:t>
            </a:r>
            <a:r>
              <a:rPr lang="nl-NL" dirty="0" err="1"/>
              <a:t>tellu</a:t>
            </a:r>
            <a:r>
              <a:rPr lang="nl-NL" dirty="0"/>
              <a:t>!</a:t>
            </a:r>
          </a:p>
        </p:txBody>
      </p:sp>
      <p:pic>
        <p:nvPicPr>
          <p:cNvPr id="5" name="Afbeelding 4" descr="Afbeelding met tekst, persoon, person, binnen&#10;&#10;Automatisch gegenereerde beschrijving">
            <a:extLst>
              <a:ext uri="{FF2B5EF4-FFF2-40B4-BE49-F238E27FC236}">
                <a16:creationId xmlns:a16="http://schemas.microsoft.com/office/drawing/2014/main" id="{F827048C-D334-2C41-B9A3-71D03367F5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1776" y="2001076"/>
            <a:ext cx="5979382" cy="3737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6437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D6F262DF-408C-E140-916E-7E0211DE1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ONDERWERP X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C8B92C5-810C-2D4F-882C-DC5391CED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4210878" cy="4351338"/>
          </a:xfrm>
        </p:spPr>
        <p:txBody>
          <a:bodyPr>
            <a:normAutofit/>
          </a:bodyPr>
          <a:lstStyle/>
          <a:p>
            <a:pPr>
              <a:lnSpc>
                <a:spcPts val="2800"/>
              </a:lnSpc>
            </a:pPr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r>
              <a:rPr lang="nl-NL" dirty="0"/>
              <a:t> </a:t>
            </a:r>
            <a:r>
              <a:rPr lang="nl-NL" dirty="0" err="1"/>
              <a:t>dolor</a:t>
            </a:r>
            <a:r>
              <a:rPr lang="nl-NL" dirty="0"/>
              <a:t> </a:t>
            </a:r>
            <a:r>
              <a:rPr lang="nl-NL" dirty="0" err="1"/>
              <a:t>sit</a:t>
            </a:r>
            <a:r>
              <a:rPr lang="nl-NL" dirty="0"/>
              <a:t> </a:t>
            </a:r>
            <a:r>
              <a:rPr lang="nl-NL" dirty="0" err="1"/>
              <a:t>amet</a:t>
            </a:r>
            <a:r>
              <a:rPr lang="nl-NL" dirty="0"/>
              <a:t>, </a:t>
            </a:r>
            <a:r>
              <a:rPr lang="nl-NL" dirty="0" err="1"/>
              <a:t>consectetur</a:t>
            </a:r>
            <a:r>
              <a:rPr lang="nl-NL" dirty="0"/>
              <a:t> </a:t>
            </a:r>
            <a:r>
              <a:rPr lang="nl-NL" dirty="0" err="1"/>
              <a:t>adipiscing</a:t>
            </a:r>
            <a:r>
              <a:rPr lang="nl-NL" dirty="0"/>
              <a:t> </a:t>
            </a:r>
            <a:r>
              <a:rPr lang="nl-NL" dirty="0" err="1"/>
              <a:t>elit</a:t>
            </a:r>
            <a:r>
              <a:rPr lang="nl-NL" dirty="0"/>
              <a:t>. </a:t>
            </a:r>
            <a:r>
              <a:rPr lang="nl-NL" dirty="0" err="1"/>
              <a:t>Nullam</a:t>
            </a:r>
            <a:r>
              <a:rPr lang="nl-NL" dirty="0"/>
              <a:t> </a:t>
            </a:r>
            <a:r>
              <a:rPr lang="nl-NL" dirty="0" err="1"/>
              <a:t>ultrices</a:t>
            </a:r>
            <a:r>
              <a:rPr lang="nl-NL" dirty="0"/>
              <a:t>, </a:t>
            </a:r>
            <a:r>
              <a:rPr lang="nl-NL" dirty="0" err="1"/>
              <a:t>augue</a:t>
            </a:r>
            <a:r>
              <a:rPr lang="nl-NL" dirty="0"/>
              <a:t> </a:t>
            </a:r>
            <a:r>
              <a:rPr lang="nl-NL" dirty="0" err="1"/>
              <a:t>feugiat</a:t>
            </a:r>
            <a:r>
              <a:rPr lang="nl-NL" dirty="0"/>
              <a:t> commodo </a:t>
            </a:r>
            <a:r>
              <a:rPr lang="nl-NL" dirty="0" err="1"/>
              <a:t>tincidunt</a:t>
            </a:r>
            <a:r>
              <a:rPr lang="nl-NL" dirty="0"/>
              <a:t>, </a:t>
            </a:r>
            <a:r>
              <a:rPr lang="nl-NL" dirty="0" err="1"/>
              <a:t>odio</a:t>
            </a:r>
            <a:r>
              <a:rPr lang="nl-NL" dirty="0"/>
              <a:t> ex </a:t>
            </a:r>
            <a:r>
              <a:rPr lang="nl-NL" dirty="0" err="1"/>
              <a:t>tincidunt</a:t>
            </a:r>
            <a:r>
              <a:rPr lang="nl-NL" dirty="0"/>
              <a:t> </a:t>
            </a:r>
            <a:r>
              <a:rPr lang="nl-NL" dirty="0" err="1"/>
              <a:t>nisl</a:t>
            </a:r>
            <a:r>
              <a:rPr lang="nl-NL" dirty="0"/>
              <a:t>, </a:t>
            </a:r>
            <a:r>
              <a:rPr lang="nl-NL" dirty="0" err="1"/>
              <a:t>lacinia</a:t>
            </a:r>
            <a:r>
              <a:rPr lang="nl-NL" dirty="0"/>
              <a:t> </a:t>
            </a:r>
            <a:r>
              <a:rPr lang="nl-NL" dirty="0" err="1"/>
              <a:t>blandit</a:t>
            </a:r>
            <a:r>
              <a:rPr lang="nl-NL" dirty="0"/>
              <a:t> </a:t>
            </a:r>
            <a:r>
              <a:rPr lang="nl-NL" dirty="0" err="1"/>
              <a:t>turpis</a:t>
            </a:r>
            <a:r>
              <a:rPr lang="nl-NL" dirty="0"/>
              <a:t> </a:t>
            </a:r>
            <a:r>
              <a:rPr lang="nl-NL" dirty="0" err="1"/>
              <a:t>nisl</a:t>
            </a:r>
            <a:r>
              <a:rPr lang="nl-NL" dirty="0"/>
              <a:t> </a:t>
            </a:r>
            <a:r>
              <a:rPr lang="nl-NL" dirty="0" err="1"/>
              <a:t>sed</a:t>
            </a:r>
            <a:r>
              <a:rPr lang="nl-NL" dirty="0"/>
              <a:t> magna. </a:t>
            </a:r>
            <a:r>
              <a:rPr lang="nl-NL" dirty="0" err="1"/>
              <a:t>Nunc</a:t>
            </a:r>
            <a:r>
              <a:rPr lang="nl-NL" dirty="0"/>
              <a:t> non mi </a:t>
            </a:r>
            <a:r>
              <a:rPr lang="nl-NL" dirty="0" err="1"/>
              <a:t>quis</a:t>
            </a:r>
            <a:r>
              <a:rPr lang="nl-NL" dirty="0"/>
              <a:t> ex tempus </a:t>
            </a:r>
            <a:r>
              <a:rPr lang="nl-NL" dirty="0" err="1"/>
              <a:t>consequat</a:t>
            </a:r>
            <a:r>
              <a:rPr lang="nl-NL" dirty="0"/>
              <a:t>. </a:t>
            </a:r>
            <a:r>
              <a:rPr lang="nl-NL" dirty="0" err="1"/>
              <a:t>Vivamus</a:t>
            </a:r>
            <a:r>
              <a:rPr lang="nl-NL" dirty="0"/>
              <a:t> </a:t>
            </a:r>
            <a:r>
              <a:rPr lang="nl-NL" dirty="0" err="1"/>
              <a:t>porttitor</a:t>
            </a:r>
            <a:r>
              <a:rPr lang="nl-NL" dirty="0"/>
              <a:t>, </a:t>
            </a:r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quis</a:t>
            </a:r>
            <a:r>
              <a:rPr lang="nl-NL" dirty="0"/>
              <a:t> </a:t>
            </a:r>
            <a:r>
              <a:rPr lang="nl-NL" dirty="0" err="1"/>
              <a:t>ullamcorper</a:t>
            </a:r>
            <a:r>
              <a:rPr lang="nl-NL" dirty="0"/>
              <a:t> </a:t>
            </a:r>
            <a:r>
              <a:rPr lang="nl-NL" dirty="0" err="1"/>
              <a:t>sagittis</a:t>
            </a:r>
            <a:r>
              <a:rPr lang="nl-NL" dirty="0"/>
              <a:t>, magna </a:t>
            </a:r>
            <a:r>
              <a:rPr lang="nl-NL" dirty="0" err="1"/>
              <a:t>orci</a:t>
            </a:r>
            <a:r>
              <a:rPr lang="nl-NL" dirty="0"/>
              <a:t> </a:t>
            </a:r>
            <a:r>
              <a:rPr lang="nl-NL" dirty="0" err="1"/>
              <a:t>porttitor</a:t>
            </a:r>
            <a:r>
              <a:rPr lang="nl-NL" dirty="0"/>
              <a:t> mi, </a:t>
            </a:r>
            <a:r>
              <a:rPr lang="nl-NL" dirty="0" err="1"/>
              <a:t>quis</a:t>
            </a:r>
            <a:r>
              <a:rPr lang="nl-NL" dirty="0"/>
              <a:t> </a:t>
            </a:r>
            <a:r>
              <a:rPr lang="nl-NL" dirty="0" err="1"/>
              <a:t>vulputate</a:t>
            </a:r>
            <a:r>
              <a:rPr lang="nl-NL" dirty="0"/>
              <a:t> </a:t>
            </a:r>
            <a:r>
              <a:rPr lang="nl-NL" dirty="0" err="1"/>
              <a:t>augue</a:t>
            </a:r>
            <a:r>
              <a:rPr lang="nl-NL" dirty="0"/>
              <a:t> </a:t>
            </a:r>
            <a:r>
              <a:rPr lang="nl-NL" dirty="0" err="1"/>
              <a:t>tellu</a:t>
            </a:r>
            <a:r>
              <a:rPr lang="nl-NL" dirty="0"/>
              <a:t>!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EA9D0EA5-6053-4D40-B0A9-909B77FF1710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Afbeelding 6" descr="Afbeelding met tekst, illustratie, vectorafbeeldingen&#10;&#10;Automatisch gegenereerde beschrijving">
            <a:extLst>
              <a:ext uri="{FF2B5EF4-FFF2-40B4-BE49-F238E27FC236}">
                <a16:creationId xmlns:a16="http://schemas.microsoft.com/office/drawing/2014/main" id="{D794714D-F515-4A40-9DB0-EAD1303545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15533" y="296564"/>
            <a:ext cx="827744" cy="365125"/>
          </a:xfrm>
          <a:prstGeom prst="rect">
            <a:avLst/>
          </a:prstGeom>
        </p:spPr>
      </p:pic>
      <p:graphicFrame>
        <p:nvGraphicFramePr>
          <p:cNvPr id="2" name="Grafiek 1">
            <a:extLst>
              <a:ext uri="{FF2B5EF4-FFF2-40B4-BE49-F238E27FC236}">
                <a16:creationId xmlns:a16="http://schemas.microsoft.com/office/drawing/2014/main" id="{656EE4F8-A0D5-E045-8865-77B0F8F7389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06094327"/>
              </p:ext>
            </p:extLst>
          </p:nvPr>
        </p:nvGraphicFramePr>
        <p:xfrm>
          <a:off x="6997145" y="1152939"/>
          <a:ext cx="4475921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881124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Afbeelding 15" descr="Afbeelding met tekst, persoon, person&#10;&#10;Automatisch gegenereerde beschrijving">
            <a:extLst>
              <a:ext uri="{FF2B5EF4-FFF2-40B4-BE49-F238E27FC236}">
                <a16:creationId xmlns:a16="http://schemas.microsoft.com/office/drawing/2014/main" id="{D4A3EC2A-B835-2D45-A8E0-444665BD2EA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itel 2">
            <a:extLst>
              <a:ext uri="{FF2B5EF4-FFF2-40B4-BE49-F238E27FC236}">
                <a16:creationId xmlns:a16="http://schemas.microsoft.com/office/drawing/2014/main" id="{BC481914-F8B0-CB43-BD9B-D3FD2AF5B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Onderwerp X</a:t>
            </a:r>
          </a:p>
        </p:txBody>
      </p:sp>
      <p:sp>
        <p:nvSpPr>
          <p:cNvPr id="11" name="Tijdelijke aanduiding voor inhoud 10">
            <a:extLst>
              <a:ext uri="{FF2B5EF4-FFF2-40B4-BE49-F238E27FC236}">
                <a16:creationId xmlns:a16="http://schemas.microsoft.com/office/drawing/2014/main" id="{6C2D03E9-226D-0840-9750-B16C35C5B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2800"/>
              </a:lnSpc>
            </a:pPr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r>
              <a:rPr lang="nl-NL" dirty="0"/>
              <a:t> </a:t>
            </a:r>
            <a:r>
              <a:rPr lang="nl-NL" dirty="0" err="1"/>
              <a:t>dolor</a:t>
            </a:r>
            <a:r>
              <a:rPr lang="nl-NL" dirty="0"/>
              <a:t> </a:t>
            </a:r>
            <a:r>
              <a:rPr lang="nl-NL" dirty="0" err="1"/>
              <a:t>sit</a:t>
            </a:r>
            <a:r>
              <a:rPr lang="nl-NL" dirty="0"/>
              <a:t> </a:t>
            </a:r>
            <a:r>
              <a:rPr lang="nl-NL" dirty="0" err="1"/>
              <a:t>amet</a:t>
            </a:r>
            <a:r>
              <a:rPr lang="nl-NL" dirty="0"/>
              <a:t>, </a:t>
            </a:r>
            <a:r>
              <a:rPr lang="nl-NL" dirty="0" err="1"/>
              <a:t>consectetur</a:t>
            </a:r>
            <a:r>
              <a:rPr lang="nl-NL" dirty="0"/>
              <a:t> </a:t>
            </a:r>
            <a:r>
              <a:rPr lang="nl-NL" dirty="0" err="1"/>
              <a:t>adipiscing</a:t>
            </a:r>
            <a:r>
              <a:rPr lang="nl-NL" dirty="0"/>
              <a:t> </a:t>
            </a:r>
            <a:r>
              <a:rPr lang="nl-NL" dirty="0" err="1"/>
              <a:t>elit</a:t>
            </a:r>
            <a:r>
              <a:rPr lang="nl-NL" dirty="0"/>
              <a:t>. </a:t>
            </a:r>
            <a:r>
              <a:rPr lang="nl-NL" dirty="0" err="1"/>
              <a:t>Quisque</a:t>
            </a:r>
            <a:r>
              <a:rPr lang="nl-NL" dirty="0"/>
              <a:t> </a:t>
            </a:r>
            <a:r>
              <a:rPr lang="nl-NL" dirty="0" err="1"/>
              <a:t>ultrices</a:t>
            </a:r>
            <a:r>
              <a:rPr lang="nl-NL" dirty="0"/>
              <a:t> </a:t>
            </a:r>
            <a:r>
              <a:rPr lang="nl-NL" dirty="0" err="1"/>
              <a:t>nec</a:t>
            </a:r>
            <a:r>
              <a:rPr lang="nl-NL" dirty="0"/>
              <a:t> ex </a:t>
            </a:r>
            <a:r>
              <a:rPr lang="nl-NL" dirty="0" err="1"/>
              <a:t>eget</a:t>
            </a:r>
            <a:r>
              <a:rPr lang="nl-NL" dirty="0"/>
              <a:t> </a:t>
            </a:r>
            <a:r>
              <a:rPr lang="nl-NL" dirty="0" err="1"/>
              <a:t>efficitur</a:t>
            </a:r>
            <a:r>
              <a:rPr lang="nl-NL" dirty="0"/>
              <a:t>. </a:t>
            </a:r>
            <a:r>
              <a:rPr lang="nl-NL" dirty="0" err="1"/>
              <a:t>Orci</a:t>
            </a:r>
            <a:r>
              <a:rPr lang="nl-NL" dirty="0"/>
              <a:t> </a:t>
            </a:r>
            <a:r>
              <a:rPr lang="nl-NL" dirty="0" err="1"/>
              <a:t>varius</a:t>
            </a:r>
            <a:r>
              <a:rPr lang="nl-NL" dirty="0"/>
              <a:t> </a:t>
            </a:r>
            <a:r>
              <a:rPr lang="nl-NL" dirty="0" err="1"/>
              <a:t>natoque</a:t>
            </a:r>
            <a:r>
              <a:rPr lang="nl-NL" dirty="0"/>
              <a:t> </a:t>
            </a:r>
            <a:r>
              <a:rPr lang="nl-NL" dirty="0" err="1"/>
              <a:t>penatibus</a:t>
            </a:r>
            <a:r>
              <a:rPr lang="nl-NL" dirty="0"/>
              <a:t> et </a:t>
            </a:r>
            <a:r>
              <a:rPr lang="nl-NL" dirty="0" err="1"/>
              <a:t>magnis</a:t>
            </a:r>
            <a:r>
              <a:rPr lang="nl-NL" dirty="0"/>
              <a:t> dis </a:t>
            </a:r>
            <a:r>
              <a:rPr lang="nl-NL" dirty="0" err="1"/>
              <a:t>parturient</a:t>
            </a:r>
            <a:r>
              <a:rPr lang="nl-NL" dirty="0"/>
              <a:t> </a:t>
            </a:r>
            <a:r>
              <a:rPr lang="nl-NL" dirty="0" err="1"/>
              <a:t>montes</a:t>
            </a:r>
            <a:r>
              <a:rPr lang="nl-NL" dirty="0"/>
              <a:t>, </a:t>
            </a:r>
            <a:r>
              <a:rPr lang="nl-NL" dirty="0" err="1"/>
              <a:t>nascetur</a:t>
            </a:r>
            <a:r>
              <a:rPr lang="nl-NL" dirty="0"/>
              <a:t> </a:t>
            </a:r>
            <a:r>
              <a:rPr lang="nl-NL" dirty="0" err="1"/>
              <a:t>ridiculus</a:t>
            </a:r>
            <a:r>
              <a:rPr lang="nl-NL" dirty="0"/>
              <a:t> mus. </a:t>
            </a:r>
            <a:r>
              <a:rPr lang="nl-NL" dirty="0" err="1"/>
              <a:t>Praesent</a:t>
            </a:r>
            <a:r>
              <a:rPr lang="nl-NL" dirty="0"/>
              <a:t> ut </a:t>
            </a:r>
            <a:r>
              <a:rPr lang="nl-NL" dirty="0" err="1"/>
              <a:t>facilisis</a:t>
            </a:r>
            <a:r>
              <a:rPr lang="nl-NL" dirty="0"/>
              <a:t> </a:t>
            </a:r>
            <a:r>
              <a:rPr lang="nl-NL" dirty="0" err="1"/>
              <a:t>ipsum</a:t>
            </a:r>
            <a:r>
              <a:rPr lang="nl-NL" dirty="0"/>
              <a:t>. </a:t>
            </a:r>
            <a:r>
              <a:rPr lang="nl-NL" dirty="0" err="1"/>
              <a:t>Suspendisse</a:t>
            </a:r>
            <a:r>
              <a:rPr lang="nl-NL" dirty="0"/>
              <a:t> </a:t>
            </a:r>
            <a:r>
              <a:rPr lang="nl-NL" dirty="0" err="1"/>
              <a:t>eget</a:t>
            </a:r>
            <a:r>
              <a:rPr lang="nl-NL" dirty="0"/>
              <a:t> mi </a:t>
            </a:r>
            <a:r>
              <a:rPr lang="nl-NL" dirty="0" err="1"/>
              <a:t>nec</a:t>
            </a:r>
            <a:r>
              <a:rPr lang="nl-NL" dirty="0"/>
              <a:t> </a:t>
            </a:r>
            <a:r>
              <a:rPr lang="nl-NL" dirty="0" err="1"/>
              <a:t>sem</a:t>
            </a:r>
            <a:r>
              <a:rPr lang="nl-NL" dirty="0"/>
              <a:t> </a:t>
            </a:r>
            <a:r>
              <a:rPr lang="nl-NL" dirty="0" err="1"/>
              <a:t>fermentum</a:t>
            </a:r>
            <a:r>
              <a:rPr lang="nl-NL" dirty="0"/>
              <a:t> </a:t>
            </a:r>
            <a:r>
              <a:rPr lang="nl-NL" dirty="0" err="1"/>
              <a:t>tincidunt</a:t>
            </a:r>
            <a:r>
              <a:rPr lang="nl-NL" dirty="0"/>
              <a:t> </a:t>
            </a:r>
            <a:r>
              <a:rPr lang="nl-NL" dirty="0" err="1"/>
              <a:t>porttitor</a:t>
            </a:r>
            <a:r>
              <a:rPr lang="nl-NL" dirty="0"/>
              <a:t> a magna. </a:t>
            </a:r>
            <a:r>
              <a:rPr lang="nl-NL" dirty="0" err="1"/>
              <a:t>Quisque</a:t>
            </a:r>
            <a:r>
              <a:rPr lang="nl-NL" dirty="0"/>
              <a:t> </a:t>
            </a:r>
            <a:r>
              <a:rPr lang="nl-NL" dirty="0" err="1"/>
              <a:t>turpis</a:t>
            </a:r>
            <a:r>
              <a:rPr lang="nl-NL" dirty="0"/>
              <a:t> libero, </a:t>
            </a:r>
            <a:r>
              <a:rPr lang="nl-NL" dirty="0" err="1"/>
              <a:t>condimentum</a:t>
            </a:r>
            <a:r>
              <a:rPr lang="nl-NL" dirty="0"/>
              <a:t> </a:t>
            </a:r>
            <a:r>
              <a:rPr lang="nl-NL" dirty="0" err="1"/>
              <a:t>nec</a:t>
            </a:r>
            <a:r>
              <a:rPr lang="nl-NL" dirty="0"/>
              <a:t> </a:t>
            </a:r>
            <a:r>
              <a:rPr lang="nl-NL" dirty="0" err="1"/>
              <a:t>dignissim</a:t>
            </a:r>
            <a:r>
              <a:rPr lang="nl-NL" dirty="0"/>
              <a:t> </a:t>
            </a:r>
            <a:r>
              <a:rPr lang="nl-NL" dirty="0" err="1"/>
              <a:t>eget</a:t>
            </a:r>
            <a:r>
              <a:rPr lang="nl-NL" dirty="0"/>
              <a:t>, </a:t>
            </a:r>
            <a:r>
              <a:rPr lang="nl-NL" dirty="0" err="1"/>
              <a:t>fermentum</a:t>
            </a:r>
            <a:r>
              <a:rPr lang="nl-NL" dirty="0"/>
              <a:t> at </a:t>
            </a:r>
            <a:r>
              <a:rPr lang="nl-NL" dirty="0" err="1"/>
              <a:t>leo</a:t>
            </a:r>
            <a:r>
              <a:rPr lang="nl-NL" dirty="0"/>
              <a:t>. </a:t>
            </a:r>
            <a:r>
              <a:rPr lang="nl-NL" dirty="0" err="1"/>
              <a:t>Aliquam</a:t>
            </a:r>
            <a:r>
              <a:rPr lang="nl-NL" dirty="0"/>
              <a:t> </a:t>
            </a:r>
            <a:r>
              <a:rPr lang="nl-NL" dirty="0" err="1"/>
              <a:t>risus</a:t>
            </a:r>
            <a:r>
              <a:rPr lang="nl-NL" dirty="0"/>
              <a:t> </a:t>
            </a:r>
            <a:r>
              <a:rPr lang="nl-NL" dirty="0" err="1"/>
              <a:t>risus</a:t>
            </a:r>
            <a:r>
              <a:rPr lang="nl-NL" dirty="0"/>
              <a:t>, </a:t>
            </a:r>
            <a:r>
              <a:rPr lang="nl-NL" dirty="0" err="1"/>
              <a:t>vulputate</a:t>
            </a:r>
            <a:r>
              <a:rPr lang="nl-NL" dirty="0"/>
              <a:t> vitae </a:t>
            </a:r>
            <a:r>
              <a:rPr lang="nl-NL" dirty="0" err="1"/>
              <a:t>ullamcorper</a:t>
            </a:r>
            <a:r>
              <a:rPr lang="nl-NL" dirty="0"/>
              <a:t> non, </a:t>
            </a:r>
            <a:r>
              <a:rPr lang="nl-NL" dirty="0" err="1"/>
              <a:t>pharetra</a:t>
            </a:r>
            <a:r>
              <a:rPr lang="nl-NL" dirty="0"/>
              <a:t> non </a:t>
            </a:r>
            <a:r>
              <a:rPr lang="nl-NL" dirty="0" err="1"/>
              <a:t>sapien</a:t>
            </a:r>
            <a:r>
              <a:rPr lang="nl-NL" dirty="0"/>
              <a:t>. Vestibulum a </a:t>
            </a:r>
            <a:r>
              <a:rPr lang="nl-NL" dirty="0" err="1"/>
              <a:t>nibh</a:t>
            </a:r>
            <a:r>
              <a:rPr lang="nl-NL" dirty="0"/>
              <a:t> gravida, </a:t>
            </a:r>
            <a:r>
              <a:rPr lang="nl-NL" dirty="0" err="1"/>
              <a:t>pharetra</a:t>
            </a:r>
            <a:r>
              <a:rPr lang="nl-NL" dirty="0"/>
              <a:t> </a:t>
            </a:r>
            <a:r>
              <a:rPr lang="nl-NL" dirty="0" err="1"/>
              <a:t>neque</a:t>
            </a:r>
            <a:r>
              <a:rPr lang="nl-NL" dirty="0"/>
              <a:t> vel, gravida libero. Vestibulum </a:t>
            </a:r>
            <a:r>
              <a:rPr lang="nl-NL" dirty="0" err="1"/>
              <a:t>quis</a:t>
            </a:r>
            <a:r>
              <a:rPr lang="nl-NL" dirty="0"/>
              <a:t> </a:t>
            </a:r>
            <a:r>
              <a:rPr lang="nl-NL" dirty="0" err="1"/>
              <a:t>ullamcorper</a:t>
            </a:r>
            <a:r>
              <a:rPr lang="nl-NL" dirty="0"/>
              <a:t> ex. Vestibulum ante </a:t>
            </a:r>
            <a:r>
              <a:rPr lang="nl-NL" dirty="0" err="1"/>
              <a:t>ipsum</a:t>
            </a:r>
            <a:r>
              <a:rPr lang="nl-NL" dirty="0"/>
              <a:t> </a:t>
            </a:r>
            <a:r>
              <a:rPr lang="nl-NL" dirty="0" err="1"/>
              <a:t>primis</a:t>
            </a:r>
            <a:r>
              <a:rPr lang="nl-NL" dirty="0"/>
              <a:t> in </a:t>
            </a:r>
            <a:r>
              <a:rPr lang="nl-NL" dirty="0" err="1"/>
              <a:t>faucibus</a:t>
            </a:r>
            <a:r>
              <a:rPr lang="nl-NL" dirty="0"/>
              <a:t> </a:t>
            </a:r>
            <a:r>
              <a:rPr lang="nl-NL" dirty="0" err="1"/>
              <a:t>orci</a:t>
            </a:r>
            <a:r>
              <a:rPr lang="nl-NL" dirty="0"/>
              <a:t> </a:t>
            </a:r>
            <a:r>
              <a:rPr lang="nl-NL" dirty="0" err="1"/>
              <a:t>luctus</a:t>
            </a:r>
            <a:r>
              <a:rPr lang="nl-NL" dirty="0"/>
              <a:t> et </a:t>
            </a:r>
            <a:r>
              <a:rPr lang="nl-NL" dirty="0" err="1"/>
              <a:t>ultrices</a:t>
            </a:r>
            <a:r>
              <a:rPr lang="nl-NL" dirty="0"/>
              <a:t> </a:t>
            </a:r>
            <a:r>
              <a:rPr lang="nl-NL" dirty="0" err="1"/>
              <a:t>posuere</a:t>
            </a:r>
            <a:r>
              <a:rPr lang="nl-NL" dirty="0"/>
              <a:t> </a:t>
            </a:r>
            <a:r>
              <a:rPr lang="nl-NL" dirty="0" err="1"/>
              <a:t>cubilia</a:t>
            </a:r>
            <a:r>
              <a:rPr lang="nl-NL" dirty="0"/>
              <a:t> </a:t>
            </a:r>
            <a:r>
              <a:rPr lang="nl-NL" dirty="0" err="1"/>
              <a:t>curae</a:t>
            </a:r>
            <a:r>
              <a:rPr lang="nl-NL" dirty="0"/>
              <a:t>; </a:t>
            </a:r>
            <a:r>
              <a:rPr lang="nl-NL" dirty="0" err="1"/>
              <a:t>Fusce</a:t>
            </a:r>
            <a:r>
              <a:rPr lang="nl-NL" dirty="0"/>
              <a:t> </a:t>
            </a:r>
            <a:r>
              <a:rPr lang="nl-NL" dirty="0" err="1"/>
              <a:t>tincidunt</a:t>
            </a:r>
            <a:r>
              <a:rPr lang="nl-NL" dirty="0"/>
              <a:t> </a:t>
            </a:r>
            <a:r>
              <a:rPr lang="nl-NL" dirty="0" err="1"/>
              <a:t>tellus</a:t>
            </a:r>
            <a:r>
              <a:rPr lang="nl-NL" dirty="0"/>
              <a:t> </a:t>
            </a:r>
            <a:r>
              <a:rPr lang="nl-NL" dirty="0" err="1"/>
              <a:t>sit</a:t>
            </a:r>
            <a:r>
              <a:rPr lang="nl-NL" dirty="0"/>
              <a:t> </a:t>
            </a:r>
            <a:r>
              <a:rPr lang="nl-NL" dirty="0" err="1"/>
              <a:t>amet</a:t>
            </a:r>
            <a:r>
              <a:rPr lang="nl-NL" dirty="0"/>
              <a:t> </a:t>
            </a:r>
            <a:r>
              <a:rPr lang="nl-NL" dirty="0" err="1"/>
              <a:t>facilisis</a:t>
            </a:r>
            <a:r>
              <a:rPr lang="nl-NL" dirty="0"/>
              <a:t> </a:t>
            </a:r>
            <a:r>
              <a:rPr lang="nl-NL" dirty="0" err="1"/>
              <a:t>ornare</a:t>
            </a:r>
            <a:r>
              <a:rPr lang="nl-NL" dirty="0"/>
              <a:t>. In </a:t>
            </a:r>
            <a:r>
              <a:rPr lang="nl-NL" dirty="0" err="1"/>
              <a:t>felis</a:t>
            </a:r>
            <a:r>
              <a:rPr lang="nl-NL" dirty="0"/>
              <a:t> </a:t>
            </a:r>
            <a:r>
              <a:rPr lang="nl-NL" dirty="0" err="1"/>
              <a:t>lectus</a:t>
            </a:r>
            <a:r>
              <a:rPr lang="nl-NL" dirty="0"/>
              <a:t>, </a:t>
            </a:r>
            <a:r>
              <a:rPr lang="nl-NL" dirty="0" err="1"/>
              <a:t>rhoncus</a:t>
            </a:r>
            <a:r>
              <a:rPr lang="nl-NL" dirty="0"/>
              <a:t> at </a:t>
            </a:r>
            <a:r>
              <a:rPr lang="nl-NL" dirty="0" err="1"/>
              <a:t>tempor</a:t>
            </a:r>
            <a:r>
              <a:rPr lang="nl-NL" dirty="0"/>
              <a:t> </a:t>
            </a:r>
            <a:r>
              <a:rPr lang="nl-NL" dirty="0" err="1"/>
              <a:t>egestas</a:t>
            </a:r>
            <a:r>
              <a:rPr lang="nl-NL" dirty="0"/>
              <a:t>, </a:t>
            </a:r>
            <a:r>
              <a:rPr lang="nl-NL" dirty="0" err="1"/>
              <a:t>elementum</a:t>
            </a:r>
            <a:r>
              <a:rPr lang="nl-NL" dirty="0"/>
              <a:t> </a:t>
            </a:r>
            <a:r>
              <a:rPr lang="nl-NL" dirty="0" err="1"/>
              <a:t>pretium</a:t>
            </a:r>
            <a:r>
              <a:rPr lang="nl-NL" dirty="0"/>
              <a:t> </a:t>
            </a:r>
            <a:r>
              <a:rPr lang="nl-NL" dirty="0" err="1"/>
              <a:t>arcu</a:t>
            </a:r>
            <a:r>
              <a:rPr lang="nl-NL" dirty="0"/>
              <a:t>. Vestibulum </a:t>
            </a:r>
            <a:r>
              <a:rPr lang="nl-NL" dirty="0" err="1"/>
              <a:t>tincidunt</a:t>
            </a:r>
            <a:r>
              <a:rPr lang="nl-NL" dirty="0"/>
              <a:t> </a:t>
            </a:r>
            <a:r>
              <a:rPr lang="nl-NL" dirty="0" err="1"/>
              <a:t>felis</a:t>
            </a:r>
            <a:r>
              <a:rPr lang="nl-NL" dirty="0"/>
              <a:t> </a:t>
            </a:r>
            <a:r>
              <a:rPr lang="nl-NL" dirty="0" err="1"/>
              <a:t>quis</a:t>
            </a:r>
            <a:r>
              <a:rPr lang="nl-NL" dirty="0"/>
              <a:t> </a:t>
            </a:r>
            <a:r>
              <a:rPr lang="nl-NL" dirty="0" err="1"/>
              <a:t>orci</a:t>
            </a:r>
            <a:r>
              <a:rPr lang="nl-NL" dirty="0"/>
              <a:t> </a:t>
            </a:r>
            <a:r>
              <a:rPr lang="nl-NL" dirty="0" err="1"/>
              <a:t>lobortis</a:t>
            </a:r>
            <a:r>
              <a:rPr lang="nl-NL" dirty="0"/>
              <a:t> </a:t>
            </a:r>
            <a:r>
              <a:rPr lang="nl-NL" dirty="0" err="1"/>
              <a:t>feugiat</a:t>
            </a:r>
            <a:r>
              <a:rPr lang="nl-NL" dirty="0"/>
              <a:t>. </a:t>
            </a:r>
            <a:r>
              <a:rPr lang="nl-NL" dirty="0" err="1"/>
              <a:t>Vivamus</a:t>
            </a:r>
            <a:r>
              <a:rPr lang="nl-NL" dirty="0"/>
              <a:t> </a:t>
            </a:r>
            <a:r>
              <a:rPr lang="nl-NL" dirty="0" err="1"/>
              <a:t>lacinia</a:t>
            </a:r>
            <a:r>
              <a:rPr lang="nl-NL" dirty="0"/>
              <a:t> </a:t>
            </a:r>
            <a:r>
              <a:rPr lang="nl-NL" dirty="0" err="1"/>
              <a:t>justo</a:t>
            </a:r>
            <a:r>
              <a:rPr lang="nl-NL" dirty="0"/>
              <a:t> non ex </a:t>
            </a:r>
            <a:r>
              <a:rPr lang="nl-NL" dirty="0" err="1"/>
              <a:t>placerat</a:t>
            </a:r>
            <a:r>
              <a:rPr lang="nl-NL" dirty="0"/>
              <a:t>, vel </a:t>
            </a:r>
            <a:r>
              <a:rPr lang="nl-NL" dirty="0" err="1"/>
              <a:t>fermentum</a:t>
            </a:r>
            <a:r>
              <a:rPr lang="nl-NL" dirty="0"/>
              <a:t> </a:t>
            </a:r>
            <a:r>
              <a:rPr lang="nl-NL" dirty="0" err="1"/>
              <a:t>mauris</a:t>
            </a:r>
            <a:r>
              <a:rPr lang="nl-NL" dirty="0"/>
              <a:t> </a:t>
            </a:r>
            <a:r>
              <a:rPr lang="nl-NL" dirty="0" err="1"/>
              <a:t>dignissim</a:t>
            </a:r>
            <a:r>
              <a:rPr lang="nl-N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611749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BC481914-F8B0-CB43-BD9B-D3FD2AF5B36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743739" y="2833136"/>
            <a:ext cx="4207565" cy="595864"/>
          </a:xfrm>
        </p:spPr>
        <p:txBody>
          <a:bodyPr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Vragen?</a:t>
            </a:r>
          </a:p>
        </p:txBody>
      </p:sp>
    </p:spTree>
    <p:extLst>
      <p:ext uri="{BB962C8B-B14F-4D97-AF65-F5344CB8AC3E}">
        <p14:creationId xmlns:p14="http://schemas.microsoft.com/office/powerpoint/2010/main" val="41603187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4958278D-EF8A-B24A-A968-BBBF4AB5FF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70990"/>
            <a:ext cx="9144000" cy="612479"/>
          </a:xfrm>
        </p:spPr>
        <p:txBody>
          <a:bodyPr>
            <a:normAutofit fontScale="90000"/>
          </a:bodyPr>
          <a:lstStyle/>
          <a:p>
            <a:r>
              <a:rPr lang="nl-NL" sz="3200" dirty="0"/>
              <a:t>AFSLUITENDE TEKST + CONTACTGEGEVENS</a:t>
            </a:r>
          </a:p>
        </p:txBody>
      </p:sp>
      <p:sp>
        <p:nvSpPr>
          <p:cNvPr id="5" name="Ondertitel 4">
            <a:extLst>
              <a:ext uri="{FF2B5EF4-FFF2-40B4-BE49-F238E27FC236}">
                <a16:creationId xmlns:a16="http://schemas.microsoft.com/office/drawing/2014/main" id="{C11407E3-4F07-824F-82CB-4D044F354032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0" y="3602038"/>
            <a:ext cx="9144000" cy="1655762"/>
          </a:xfrm>
        </p:spPr>
        <p:txBody>
          <a:bodyPr/>
          <a:lstStyle/>
          <a:p>
            <a:r>
              <a:rPr lang="nl-NL" dirty="0"/>
              <a:t>MET DAARBIJ EEN MOOIE SUBTITEL</a:t>
            </a:r>
          </a:p>
        </p:txBody>
      </p:sp>
      <p:sp>
        <p:nvSpPr>
          <p:cNvPr id="4" name="Titel 2">
            <a:extLst>
              <a:ext uri="{FF2B5EF4-FFF2-40B4-BE49-F238E27FC236}">
                <a16:creationId xmlns:a16="http://schemas.microsoft.com/office/drawing/2014/main" id="{8D873F15-C096-554F-9AA0-BD95BE8BE4E8}"/>
              </a:ext>
            </a:extLst>
          </p:cNvPr>
          <p:cNvSpPr txBox="1">
            <a:spLocks/>
          </p:cNvSpPr>
          <p:nvPr/>
        </p:nvSpPr>
        <p:spPr>
          <a:xfrm>
            <a:off x="1444487" y="2464902"/>
            <a:ext cx="9144000" cy="181554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1" i="0" kern="1200">
                <a:solidFill>
                  <a:schemeClr val="bg1"/>
                </a:solidFill>
                <a:latin typeface="Montserrat Semi Bold" pitchFamily="2" charset="77"/>
                <a:ea typeface="+mj-ea"/>
                <a:cs typeface="+mj-cs"/>
              </a:defRPr>
            </a:lvl1pPr>
          </a:lstStyle>
          <a:p>
            <a:pPr>
              <a:lnSpc>
                <a:spcPts val="2800"/>
              </a:lnSpc>
            </a:pPr>
            <a:r>
              <a:rPr lang="nl-NL" sz="1800" b="0" dirty="0" err="1">
                <a:latin typeface="Montserrat Light" pitchFamily="2" charset="77"/>
              </a:rPr>
              <a:t>Lorem</a:t>
            </a:r>
            <a:r>
              <a:rPr lang="nl-NL" sz="1800" b="0" dirty="0">
                <a:latin typeface="Montserrat Light" pitchFamily="2" charset="77"/>
              </a:rPr>
              <a:t> </a:t>
            </a:r>
            <a:r>
              <a:rPr lang="nl-NL" sz="1800" b="0" dirty="0" err="1">
                <a:latin typeface="Montserrat Light" pitchFamily="2" charset="77"/>
              </a:rPr>
              <a:t>ipsum</a:t>
            </a:r>
            <a:r>
              <a:rPr lang="nl-NL" sz="1800" b="0" dirty="0">
                <a:latin typeface="Montserrat Light" pitchFamily="2" charset="77"/>
              </a:rPr>
              <a:t> </a:t>
            </a:r>
            <a:r>
              <a:rPr lang="nl-NL" sz="1800" b="0" dirty="0" err="1">
                <a:latin typeface="Montserrat Light" pitchFamily="2" charset="77"/>
              </a:rPr>
              <a:t>dolor</a:t>
            </a:r>
            <a:r>
              <a:rPr lang="nl-NL" sz="1800" b="0" dirty="0">
                <a:latin typeface="Montserrat Light" pitchFamily="2" charset="77"/>
              </a:rPr>
              <a:t> </a:t>
            </a:r>
            <a:r>
              <a:rPr lang="nl-NL" sz="1800" b="0" dirty="0" err="1">
                <a:latin typeface="Montserrat Light" pitchFamily="2" charset="77"/>
              </a:rPr>
              <a:t>sit</a:t>
            </a:r>
            <a:r>
              <a:rPr lang="nl-NL" sz="1800" b="0" dirty="0">
                <a:latin typeface="Montserrat Light" pitchFamily="2" charset="77"/>
              </a:rPr>
              <a:t> </a:t>
            </a:r>
            <a:r>
              <a:rPr lang="nl-NL" sz="1800" b="0" dirty="0" err="1">
                <a:latin typeface="Montserrat Light" pitchFamily="2" charset="77"/>
              </a:rPr>
              <a:t>amet</a:t>
            </a:r>
            <a:r>
              <a:rPr lang="nl-NL" sz="1800" b="0" dirty="0">
                <a:latin typeface="Montserrat Light" pitchFamily="2" charset="77"/>
              </a:rPr>
              <a:t>, </a:t>
            </a:r>
            <a:r>
              <a:rPr lang="nl-NL" sz="1800" b="0" dirty="0" err="1">
                <a:latin typeface="Montserrat Light" pitchFamily="2" charset="77"/>
              </a:rPr>
              <a:t>consectetur</a:t>
            </a:r>
            <a:r>
              <a:rPr lang="nl-NL" sz="1800" b="0" dirty="0">
                <a:latin typeface="Montserrat Light" pitchFamily="2" charset="77"/>
              </a:rPr>
              <a:t> </a:t>
            </a:r>
            <a:r>
              <a:rPr lang="nl-NL" sz="1800" b="0" dirty="0" err="1">
                <a:latin typeface="Montserrat Light" pitchFamily="2" charset="77"/>
              </a:rPr>
              <a:t>adipiscing</a:t>
            </a:r>
            <a:r>
              <a:rPr lang="nl-NL" sz="1800" b="0" dirty="0">
                <a:latin typeface="Montserrat Light" pitchFamily="2" charset="77"/>
              </a:rPr>
              <a:t> </a:t>
            </a:r>
            <a:r>
              <a:rPr lang="nl-NL" sz="1800" b="0" dirty="0" err="1">
                <a:latin typeface="Montserrat Light" pitchFamily="2" charset="77"/>
              </a:rPr>
              <a:t>elit</a:t>
            </a:r>
            <a:r>
              <a:rPr lang="nl-NL" sz="1800" b="0" dirty="0">
                <a:latin typeface="Montserrat Light" pitchFamily="2" charset="77"/>
              </a:rPr>
              <a:t>. </a:t>
            </a:r>
          </a:p>
          <a:p>
            <a:pPr>
              <a:lnSpc>
                <a:spcPts val="2800"/>
              </a:lnSpc>
            </a:pPr>
            <a:r>
              <a:rPr lang="nl-NL" sz="1800" b="0" dirty="0" err="1">
                <a:latin typeface="Montserrat Light" pitchFamily="2" charset="77"/>
              </a:rPr>
              <a:t>Quisque</a:t>
            </a:r>
            <a:r>
              <a:rPr lang="nl-NL" sz="1800" b="0" dirty="0">
                <a:latin typeface="Montserrat Light" pitchFamily="2" charset="77"/>
              </a:rPr>
              <a:t> </a:t>
            </a:r>
            <a:r>
              <a:rPr lang="nl-NL" sz="1800" b="0" dirty="0" err="1">
                <a:latin typeface="Montserrat Light" pitchFamily="2" charset="77"/>
              </a:rPr>
              <a:t>ultrices</a:t>
            </a:r>
            <a:r>
              <a:rPr lang="nl-NL" sz="1800" b="0" dirty="0">
                <a:latin typeface="Montserrat Light" pitchFamily="2" charset="77"/>
              </a:rPr>
              <a:t> </a:t>
            </a:r>
            <a:r>
              <a:rPr lang="nl-NL" sz="1800" b="0" dirty="0" err="1">
                <a:latin typeface="Montserrat Light" pitchFamily="2" charset="77"/>
              </a:rPr>
              <a:t>nec</a:t>
            </a:r>
            <a:r>
              <a:rPr lang="nl-NL" sz="1800" b="0" dirty="0">
                <a:latin typeface="Montserrat Light" pitchFamily="2" charset="77"/>
              </a:rPr>
              <a:t> ex </a:t>
            </a:r>
            <a:r>
              <a:rPr lang="nl-NL" sz="1800" b="0" dirty="0" err="1">
                <a:latin typeface="Montserrat Light" pitchFamily="2" charset="77"/>
              </a:rPr>
              <a:t>eget</a:t>
            </a:r>
            <a:r>
              <a:rPr lang="nl-NL" sz="1800" b="0" dirty="0">
                <a:latin typeface="Montserrat Light" pitchFamily="2" charset="77"/>
              </a:rPr>
              <a:t> </a:t>
            </a:r>
            <a:r>
              <a:rPr lang="nl-NL" sz="1800" b="0" dirty="0" err="1">
                <a:latin typeface="Montserrat Light" pitchFamily="2" charset="77"/>
              </a:rPr>
              <a:t>efficitur</a:t>
            </a:r>
            <a:r>
              <a:rPr lang="nl-NL" sz="1800" b="0" dirty="0">
                <a:latin typeface="Montserrat Light" pitchFamily="2" charset="77"/>
              </a:rPr>
              <a:t>. </a:t>
            </a:r>
            <a:r>
              <a:rPr lang="nl-NL" sz="1800" b="0" dirty="0" err="1">
                <a:latin typeface="Montserrat Light" pitchFamily="2" charset="77"/>
              </a:rPr>
              <a:t>Orci</a:t>
            </a:r>
            <a:r>
              <a:rPr lang="nl-NL" sz="1800" b="0" dirty="0">
                <a:latin typeface="Montserrat Light" pitchFamily="2" charset="77"/>
              </a:rPr>
              <a:t> </a:t>
            </a:r>
            <a:r>
              <a:rPr lang="nl-NL" sz="1800" b="0" dirty="0" err="1">
                <a:latin typeface="Montserrat Light" pitchFamily="2" charset="77"/>
              </a:rPr>
              <a:t>varius</a:t>
            </a:r>
            <a:r>
              <a:rPr lang="nl-NL" sz="1800" b="0" dirty="0">
                <a:latin typeface="Montserrat Light" pitchFamily="2" charset="77"/>
              </a:rPr>
              <a:t> </a:t>
            </a:r>
            <a:r>
              <a:rPr lang="nl-NL" sz="1800" b="0" dirty="0" err="1">
                <a:latin typeface="Montserrat Light" pitchFamily="2" charset="77"/>
              </a:rPr>
              <a:t>natoque</a:t>
            </a:r>
            <a:r>
              <a:rPr lang="nl-NL" sz="1800" b="0" dirty="0">
                <a:latin typeface="Montserrat Light" pitchFamily="2" charset="7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4697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C84ECE2E-177E-9B4A-B296-108428C68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4651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95D85FF3-EB14-DB44-9B1E-372ED1DA6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1435" y="940904"/>
            <a:ext cx="4316896" cy="749784"/>
          </a:xfrm>
        </p:spPr>
        <p:txBody>
          <a:bodyPr/>
          <a:lstStyle/>
          <a:p>
            <a:r>
              <a:rPr lang="nl-NL" dirty="0"/>
              <a:t>AGENDA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ABDB07A-F9C7-914C-A7D6-B397A5D8A3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1435" y="1825625"/>
            <a:ext cx="4316896" cy="4351338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Onderwerp x</a:t>
            </a:r>
          </a:p>
          <a:p>
            <a:r>
              <a:rPr lang="nl-NL" dirty="0"/>
              <a:t>Onderwerp x</a:t>
            </a:r>
          </a:p>
          <a:p>
            <a:r>
              <a:rPr lang="nl-NL" dirty="0"/>
              <a:t>Onderwerp x</a:t>
            </a:r>
          </a:p>
          <a:p>
            <a:r>
              <a:rPr lang="nl-NL" dirty="0"/>
              <a:t>Onderwerp x</a:t>
            </a:r>
          </a:p>
          <a:p>
            <a:r>
              <a:rPr lang="nl-NL" dirty="0"/>
              <a:t>Onderwerp x</a:t>
            </a:r>
          </a:p>
          <a:p>
            <a:r>
              <a:rPr lang="nl-NL" dirty="0"/>
              <a:t>Onderwerp x</a:t>
            </a:r>
          </a:p>
          <a:p>
            <a:r>
              <a:rPr lang="nl-NL" dirty="0"/>
              <a:t>Onderwerp x</a:t>
            </a:r>
          </a:p>
          <a:p>
            <a:pPr marL="0" indent="0">
              <a:buNone/>
            </a:pPr>
            <a:r>
              <a:rPr lang="nl-NL" dirty="0"/>
              <a:t>Afsluiting</a:t>
            </a:r>
          </a:p>
        </p:txBody>
      </p:sp>
      <p:pic>
        <p:nvPicPr>
          <p:cNvPr id="6" name="Afbeelding 5" descr="Afbeelding met persoon, lucht, person, buiten&#10;&#10;Automatisch gegenereerde beschrijving">
            <a:extLst>
              <a:ext uri="{FF2B5EF4-FFF2-40B4-BE49-F238E27FC236}">
                <a16:creationId xmlns:a16="http://schemas.microsoft.com/office/drawing/2014/main" id="{BE8BC0F0-EE1D-CE46-A06D-5297CD3FB9C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0" y="0"/>
            <a:ext cx="6096000" cy="6858000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076295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4958278D-EF8A-B24A-A968-BBBF4AB5FF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TITEL VAN DIT HOOFDSTUK</a:t>
            </a:r>
          </a:p>
        </p:txBody>
      </p:sp>
      <p:sp>
        <p:nvSpPr>
          <p:cNvPr id="5" name="Ondertitel 4">
            <a:extLst>
              <a:ext uri="{FF2B5EF4-FFF2-40B4-BE49-F238E27FC236}">
                <a16:creationId xmlns:a16="http://schemas.microsoft.com/office/drawing/2014/main" id="{C11407E3-4F07-824F-82CB-4D044F3540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MET DAARBIJ EEN MOOIE SUBTITEL</a:t>
            </a:r>
          </a:p>
        </p:txBody>
      </p:sp>
    </p:spTree>
    <p:extLst>
      <p:ext uri="{BB962C8B-B14F-4D97-AF65-F5344CB8AC3E}">
        <p14:creationId xmlns:p14="http://schemas.microsoft.com/office/powerpoint/2010/main" val="2973542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D6F262DF-408C-E140-916E-7E0211DE1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ONDERWERP X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C8B92C5-810C-2D4F-882C-DC5391CED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4210878" cy="4351338"/>
          </a:xfrm>
        </p:spPr>
        <p:txBody>
          <a:bodyPr>
            <a:normAutofit/>
          </a:bodyPr>
          <a:lstStyle/>
          <a:p>
            <a:pPr>
              <a:lnSpc>
                <a:spcPts val="2800"/>
              </a:lnSpc>
            </a:pPr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r>
              <a:rPr lang="nl-NL" dirty="0"/>
              <a:t> </a:t>
            </a:r>
            <a:r>
              <a:rPr lang="nl-NL" dirty="0" err="1"/>
              <a:t>dolor</a:t>
            </a:r>
            <a:r>
              <a:rPr lang="nl-NL" dirty="0"/>
              <a:t> </a:t>
            </a:r>
            <a:r>
              <a:rPr lang="nl-NL" dirty="0" err="1"/>
              <a:t>sit</a:t>
            </a:r>
            <a:r>
              <a:rPr lang="nl-NL" dirty="0"/>
              <a:t> </a:t>
            </a:r>
            <a:r>
              <a:rPr lang="nl-NL" dirty="0" err="1"/>
              <a:t>amet</a:t>
            </a:r>
            <a:r>
              <a:rPr lang="nl-NL" dirty="0"/>
              <a:t>, </a:t>
            </a:r>
            <a:r>
              <a:rPr lang="nl-NL" dirty="0" err="1"/>
              <a:t>consectetur</a:t>
            </a:r>
            <a:r>
              <a:rPr lang="nl-NL" dirty="0"/>
              <a:t> </a:t>
            </a:r>
            <a:r>
              <a:rPr lang="nl-NL" dirty="0" err="1"/>
              <a:t>adipiscing</a:t>
            </a:r>
            <a:r>
              <a:rPr lang="nl-NL" dirty="0"/>
              <a:t> </a:t>
            </a:r>
            <a:r>
              <a:rPr lang="nl-NL" dirty="0" err="1"/>
              <a:t>elit</a:t>
            </a:r>
            <a:r>
              <a:rPr lang="nl-NL" dirty="0"/>
              <a:t>. </a:t>
            </a:r>
            <a:r>
              <a:rPr lang="nl-NL" dirty="0" err="1"/>
              <a:t>Nullam</a:t>
            </a:r>
            <a:r>
              <a:rPr lang="nl-NL" dirty="0"/>
              <a:t> </a:t>
            </a:r>
            <a:r>
              <a:rPr lang="nl-NL" dirty="0" err="1"/>
              <a:t>ultrices</a:t>
            </a:r>
            <a:r>
              <a:rPr lang="nl-NL" dirty="0"/>
              <a:t>, </a:t>
            </a:r>
            <a:r>
              <a:rPr lang="nl-NL" dirty="0" err="1"/>
              <a:t>augue</a:t>
            </a:r>
            <a:r>
              <a:rPr lang="nl-NL" dirty="0"/>
              <a:t> </a:t>
            </a:r>
            <a:r>
              <a:rPr lang="nl-NL" dirty="0" err="1"/>
              <a:t>feugiat</a:t>
            </a:r>
            <a:r>
              <a:rPr lang="nl-NL" dirty="0"/>
              <a:t> commodo </a:t>
            </a:r>
            <a:r>
              <a:rPr lang="nl-NL" dirty="0" err="1"/>
              <a:t>tincidunt</a:t>
            </a:r>
            <a:r>
              <a:rPr lang="nl-NL" dirty="0"/>
              <a:t>, </a:t>
            </a:r>
            <a:r>
              <a:rPr lang="nl-NL" dirty="0" err="1"/>
              <a:t>odio</a:t>
            </a:r>
            <a:r>
              <a:rPr lang="nl-NL" dirty="0"/>
              <a:t> ex </a:t>
            </a:r>
            <a:r>
              <a:rPr lang="nl-NL" dirty="0" err="1"/>
              <a:t>tincidunt</a:t>
            </a:r>
            <a:r>
              <a:rPr lang="nl-NL" dirty="0"/>
              <a:t> </a:t>
            </a:r>
            <a:r>
              <a:rPr lang="nl-NL" dirty="0" err="1"/>
              <a:t>nisl</a:t>
            </a:r>
            <a:r>
              <a:rPr lang="nl-NL" dirty="0"/>
              <a:t>, </a:t>
            </a:r>
            <a:r>
              <a:rPr lang="nl-NL" dirty="0" err="1"/>
              <a:t>lacinia</a:t>
            </a:r>
            <a:r>
              <a:rPr lang="nl-NL" dirty="0"/>
              <a:t> </a:t>
            </a:r>
            <a:r>
              <a:rPr lang="nl-NL" dirty="0" err="1"/>
              <a:t>blandit</a:t>
            </a:r>
            <a:r>
              <a:rPr lang="nl-NL" dirty="0"/>
              <a:t> </a:t>
            </a:r>
            <a:r>
              <a:rPr lang="nl-NL" dirty="0" err="1"/>
              <a:t>turpis</a:t>
            </a:r>
            <a:r>
              <a:rPr lang="nl-NL" dirty="0"/>
              <a:t> </a:t>
            </a:r>
            <a:r>
              <a:rPr lang="nl-NL" dirty="0" err="1"/>
              <a:t>nisl</a:t>
            </a:r>
            <a:r>
              <a:rPr lang="nl-NL" dirty="0"/>
              <a:t> </a:t>
            </a:r>
            <a:r>
              <a:rPr lang="nl-NL" dirty="0" err="1"/>
              <a:t>sed</a:t>
            </a:r>
            <a:r>
              <a:rPr lang="nl-NL" dirty="0"/>
              <a:t> magna. </a:t>
            </a:r>
            <a:r>
              <a:rPr lang="nl-NL" dirty="0" err="1"/>
              <a:t>Nunc</a:t>
            </a:r>
            <a:r>
              <a:rPr lang="nl-NL" dirty="0"/>
              <a:t> non mi </a:t>
            </a:r>
            <a:r>
              <a:rPr lang="nl-NL" dirty="0" err="1"/>
              <a:t>quis</a:t>
            </a:r>
            <a:r>
              <a:rPr lang="nl-NL" dirty="0"/>
              <a:t> ex tempus </a:t>
            </a:r>
            <a:r>
              <a:rPr lang="nl-NL" dirty="0" err="1"/>
              <a:t>consequat</a:t>
            </a:r>
            <a:r>
              <a:rPr lang="nl-NL" dirty="0"/>
              <a:t>. </a:t>
            </a:r>
            <a:r>
              <a:rPr lang="nl-NL" dirty="0" err="1"/>
              <a:t>Vivamus</a:t>
            </a:r>
            <a:r>
              <a:rPr lang="nl-NL" dirty="0"/>
              <a:t> </a:t>
            </a:r>
            <a:r>
              <a:rPr lang="nl-NL" dirty="0" err="1"/>
              <a:t>porttitor</a:t>
            </a:r>
            <a:r>
              <a:rPr lang="nl-NL" dirty="0"/>
              <a:t>, </a:t>
            </a:r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quis</a:t>
            </a:r>
            <a:r>
              <a:rPr lang="nl-NL" dirty="0"/>
              <a:t> </a:t>
            </a:r>
            <a:r>
              <a:rPr lang="nl-NL" dirty="0" err="1"/>
              <a:t>ullamcorper</a:t>
            </a:r>
            <a:r>
              <a:rPr lang="nl-NL" dirty="0"/>
              <a:t> </a:t>
            </a:r>
            <a:r>
              <a:rPr lang="nl-NL" dirty="0" err="1"/>
              <a:t>sagittis</a:t>
            </a:r>
            <a:r>
              <a:rPr lang="nl-NL" dirty="0"/>
              <a:t>, magna </a:t>
            </a:r>
            <a:r>
              <a:rPr lang="nl-NL" dirty="0" err="1"/>
              <a:t>orci</a:t>
            </a:r>
            <a:r>
              <a:rPr lang="nl-NL" dirty="0"/>
              <a:t> </a:t>
            </a:r>
            <a:r>
              <a:rPr lang="nl-NL" dirty="0" err="1"/>
              <a:t>porttitor</a:t>
            </a:r>
            <a:r>
              <a:rPr lang="nl-NL" dirty="0"/>
              <a:t> mi, </a:t>
            </a:r>
            <a:r>
              <a:rPr lang="nl-NL" dirty="0" err="1"/>
              <a:t>quis</a:t>
            </a:r>
            <a:r>
              <a:rPr lang="nl-NL" dirty="0"/>
              <a:t> </a:t>
            </a:r>
            <a:r>
              <a:rPr lang="nl-NL" dirty="0" err="1"/>
              <a:t>vulputate</a:t>
            </a:r>
            <a:r>
              <a:rPr lang="nl-NL" dirty="0"/>
              <a:t> </a:t>
            </a:r>
            <a:r>
              <a:rPr lang="nl-NL" dirty="0" err="1"/>
              <a:t>augue</a:t>
            </a:r>
            <a:r>
              <a:rPr lang="nl-NL" dirty="0"/>
              <a:t> </a:t>
            </a:r>
            <a:r>
              <a:rPr lang="nl-NL" dirty="0" err="1"/>
              <a:t>tellu</a:t>
            </a:r>
            <a:r>
              <a:rPr lang="nl-NL" dirty="0"/>
              <a:t>!</a:t>
            </a:r>
          </a:p>
        </p:txBody>
      </p:sp>
      <p:pic>
        <p:nvPicPr>
          <p:cNvPr id="6" name="Afbeelding 5" descr="Afbeelding met tekst, persoon, person, binnen&#10;&#10;Automatisch gegenereerde beschrijving">
            <a:extLst>
              <a:ext uri="{FF2B5EF4-FFF2-40B4-BE49-F238E27FC236}">
                <a16:creationId xmlns:a16="http://schemas.microsoft.com/office/drawing/2014/main" id="{289F526A-5042-8048-A0F5-3FF9D998D4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9438" y="1083883"/>
            <a:ext cx="5432562" cy="3395352"/>
          </a:xfrm>
          <a:prstGeom prst="rect">
            <a:avLst/>
          </a:prstGeom>
        </p:spPr>
      </p:pic>
      <p:pic>
        <p:nvPicPr>
          <p:cNvPr id="8" name="Afbeelding 7" descr="Afbeelding met water, lucht, buiten, boot&#10;&#10;Automatisch gegenereerde beschrijving">
            <a:extLst>
              <a:ext uri="{FF2B5EF4-FFF2-40B4-BE49-F238E27FC236}">
                <a16:creationId xmlns:a16="http://schemas.microsoft.com/office/drawing/2014/main" id="{29795D89-6FDC-194C-8E79-31934AD50E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7716" y="4918214"/>
            <a:ext cx="3126683" cy="1954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111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D6F262DF-408C-E140-916E-7E0211DE1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40904"/>
            <a:ext cx="6039678" cy="2488096"/>
          </a:xfrm>
        </p:spPr>
        <p:txBody>
          <a:bodyPr>
            <a:normAutofit/>
          </a:bodyPr>
          <a:lstStyle/>
          <a:p>
            <a:r>
              <a:rPr lang="nl-NL" sz="5000" dirty="0"/>
              <a:t>EEN </a:t>
            </a:r>
            <a:br>
              <a:rPr lang="nl-NL" sz="5000" dirty="0"/>
            </a:br>
            <a:r>
              <a:rPr lang="nl-NL" sz="5000" dirty="0"/>
              <a:t>BELANGRIJK</a:t>
            </a:r>
            <a:br>
              <a:rPr lang="nl-NL" sz="5000" dirty="0"/>
            </a:br>
            <a:r>
              <a:rPr lang="nl-NL" sz="5000" dirty="0"/>
              <a:t>ONDERWERP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C8B92C5-810C-2D4F-882C-DC5391CED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3790121"/>
            <a:ext cx="4210878" cy="2386841"/>
          </a:xfrm>
        </p:spPr>
        <p:txBody>
          <a:bodyPr>
            <a:normAutofit/>
          </a:bodyPr>
          <a:lstStyle/>
          <a:p>
            <a:pPr>
              <a:lnSpc>
                <a:spcPts val="2800"/>
              </a:lnSpc>
            </a:pPr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r>
              <a:rPr lang="nl-NL" dirty="0"/>
              <a:t> </a:t>
            </a:r>
            <a:r>
              <a:rPr lang="nl-NL" dirty="0" err="1"/>
              <a:t>dolor</a:t>
            </a:r>
            <a:r>
              <a:rPr lang="nl-NL" dirty="0"/>
              <a:t> </a:t>
            </a:r>
            <a:r>
              <a:rPr lang="nl-NL" dirty="0" err="1"/>
              <a:t>sit</a:t>
            </a:r>
            <a:r>
              <a:rPr lang="nl-NL" dirty="0"/>
              <a:t> </a:t>
            </a:r>
            <a:r>
              <a:rPr lang="nl-NL" dirty="0" err="1"/>
              <a:t>amet</a:t>
            </a:r>
            <a:r>
              <a:rPr lang="nl-NL" dirty="0"/>
              <a:t>, </a:t>
            </a:r>
            <a:r>
              <a:rPr lang="nl-NL" dirty="0" err="1"/>
              <a:t>consectetur</a:t>
            </a:r>
            <a:r>
              <a:rPr lang="nl-NL" dirty="0"/>
              <a:t> </a:t>
            </a:r>
            <a:r>
              <a:rPr lang="nl-NL" dirty="0" err="1"/>
              <a:t>adipiscing</a:t>
            </a:r>
            <a:r>
              <a:rPr lang="nl-NL" dirty="0"/>
              <a:t> </a:t>
            </a:r>
            <a:r>
              <a:rPr lang="nl-NL" dirty="0" err="1"/>
              <a:t>elit</a:t>
            </a:r>
            <a:r>
              <a:rPr lang="nl-NL" dirty="0"/>
              <a:t>. </a:t>
            </a:r>
            <a:r>
              <a:rPr lang="nl-NL" dirty="0" err="1"/>
              <a:t>Nullam</a:t>
            </a:r>
            <a:r>
              <a:rPr lang="nl-NL" dirty="0"/>
              <a:t> </a:t>
            </a:r>
            <a:r>
              <a:rPr lang="nl-NL" dirty="0" err="1"/>
              <a:t>ultrices</a:t>
            </a:r>
            <a:r>
              <a:rPr lang="nl-NL" dirty="0"/>
              <a:t>, </a:t>
            </a:r>
            <a:r>
              <a:rPr lang="nl-NL" dirty="0" err="1"/>
              <a:t>augue</a:t>
            </a:r>
            <a:r>
              <a:rPr lang="nl-NL" dirty="0"/>
              <a:t> </a:t>
            </a:r>
            <a:r>
              <a:rPr lang="nl-NL" dirty="0" err="1"/>
              <a:t>feugiat</a:t>
            </a:r>
            <a:r>
              <a:rPr lang="nl-NL" dirty="0"/>
              <a:t> commodo </a:t>
            </a:r>
            <a:r>
              <a:rPr lang="nl-NL" dirty="0" err="1"/>
              <a:t>tincidunt</a:t>
            </a:r>
            <a:r>
              <a:rPr lang="nl-NL" dirty="0"/>
              <a:t>, </a:t>
            </a:r>
            <a:r>
              <a:rPr lang="nl-NL" dirty="0" err="1"/>
              <a:t>odio</a:t>
            </a:r>
            <a:r>
              <a:rPr lang="nl-NL" dirty="0"/>
              <a:t> ex </a:t>
            </a:r>
            <a:r>
              <a:rPr lang="nl-NL" dirty="0" err="1"/>
              <a:t>tincidunt</a:t>
            </a:r>
            <a:r>
              <a:rPr lang="nl-NL" dirty="0"/>
              <a:t> </a:t>
            </a:r>
            <a:r>
              <a:rPr lang="nl-NL" dirty="0" err="1"/>
              <a:t>nisl</a:t>
            </a:r>
            <a:r>
              <a:rPr lang="nl-NL" dirty="0"/>
              <a:t>, </a:t>
            </a:r>
            <a:r>
              <a:rPr lang="nl-NL" dirty="0" err="1"/>
              <a:t>lacinia</a:t>
            </a:r>
            <a:r>
              <a:rPr lang="nl-NL" dirty="0"/>
              <a:t> </a:t>
            </a:r>
            <a:r>
              <a:rPr lang="nl-NL" dirty="0" err="1"/>
              <a:t>blandit</a:t>
            </a:r>
            <a:r>
              <a:rPr lang="nl-NL" dirty="0"/>
              <a:t> </a:t>
            </a:r>
            <a:r>
              <a:rPr lang="nl-NL" dirty="0" err="1"/>
              <a:t>turpis</a:t>
            </a:r>
            <a:r>
              <a:rPr lang="nl-NL" dirty="0"/>
              <a:t> </a:t>
            </a:r>
            <a:r>
              <a:rPr lang="nl-NL" dirty="0" err="1"/>
              <a:t>nisl</a:t>
            </a:r>
            <a:r>
              <a:rPr lang="nl-NL" dirty="0"/>
              <a:t> </a:t>
            </a:r>
            <a:r>
              <a:rPr lang="nl-NL" dirty="0" err="1"/>
              <a:t>sed</a:t>
            </a:r>
            <a:r>
              <a:rPr lang="nl-NL" dirty="0"/>
              <a:t> magna. </a:t>
            </a:r>
          </a:p>
        </p:txBody>
      </p:sp>
      <p:pic>
        <p:nvPicPr>
          <p:cNvPr id="6" name="Afbeelding 5" descr="Afbeelding met tekst, persoon, person, binnen&#10;&#10;Automatisch gegenereerde beschrijving">
            <a:extLst>
              <a:ext uri="{FF2B5EF4-FFF2-40B4-BE49-F238E27FC236}">
                <a16:creationId xmlns:a16="http://schemas.microsoft.com/office/drawing/2014/main" id="{289F526A-5042-8048-A0F5-3FF9D998D4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8368" y="3677479"/>
            <a:ext cx="3999176" cy="2499484"/>
          </a:xfrm>
          <a:prstGeom prst="rect">
            <a:avLst/>
          </a:prstGeom>
        </p:spPr>
      </p:pic>
      <p:pic>
        <p:nvPicPr>
          <p:cNvPr id="8" name="Afbeelding 7" descr="Afbeelding met water, lucht, buiten, boot&#10;&#10;Automatisch gegenereerde beschrijving">
            <a:extLst>
              <a:ext uri="{FF2B5EF4-FFF2-40B4-BE49-F238E27FC236}">
                <a16:creationId xmlns:a16="http://schemas.microsoft.com/office/drawing/2014/main" id="{29795D89-6FDC-194C-8E79-31934AD50E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3165" y="0"/>
            <a:ext cx="5088835" cy="3180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592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D6F262DF-408C-E140-916E-7E0211DE1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1435" y="940904"/>
            <a:ext cx="3707296" cy="749784"/>
          </a:xfrm>
        </p:spPr>
        <p:txBody>
          <a:bodyPr/>
          <a:lstStyle/>
          <a:p>
            <a:r>
              <a:rPr lang="nl-NL" dirty="0"/>
              <a:t>ONDERWERP X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C8B92C5-810C-2D4F-882C-DC5391CED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1436" y="1825625"/>
            <a:ext cx="4210878" cy="4351338"/>
          </a:xfrm>
        </p:spPr>
        <p:txBody>
          <a:bodyPr>
            <a:normAutofit/>
          </a:bodyPr>
          <a:lstStyle/>
          <a:p>
            <a:pPr>
              <a:lnSpc>
                <a:spcPts val="2800"/>
              </a:lnSpc>
            </a:pPr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r>
              <a:rPr lang="nl-NL" dirty="0"/>
              <a:t> </a:t>
            </a:r>
            <a:r>
              <a:rPr lang="nl-NL" dirty="0" err="1"/>
              <a:t>dolor</a:t>
            </a:r>
            <a:r>
              <a:rPr lang="nl-NL" dirty="0"/>
              <a:t> </a:t>
            </a:r>
            <a:r>
              <a:rPr lang="nl-NL" dirty="0" err="1"/>
              <a:t>sit</a:t>
            </a:r>
            <a:r>
              <a:rPr lang="nl-NL" dirty="0"/>
              <a:t> </a:t>
            </a:r>
            <a:r>
              <a:rPr lang="nl-NL" dirty="0" err="1"/>
              <a:t>amet</a:t>
            </a:r>
            <a:r>
              <a:rPr lang="nl-NL" dirty="0"/>
              <a:t>, </a:t>
            </a:r>
            <a:r>
              <a:rPr lang="nl-NL" dirty="0" err="1"/>
              <a:t>consectetur</a:t>
            </a:r>
            <a:r>
              <a:rPr lang="nl-NL" dirty="0"/>
              <a:t> </a:t>
            </a:r>
            <a:r>
              <a:rPr lang="nl-NL" dirty="0" err="1"/>
              <a:t>adipiscing</a:t>
            </a:r>
            <a:r>
              <a:rPr lang="nl-NL" dirty="0"/>
              <a:t> </a:t>
            </a:r>
            <a:r>
              <a:rPr lang="nl-NL" dirty="0" err="1"/>
              <a:t>elit</a:t>
            </a:r>
            <a:r>
              <a:rPr lang="nl-NL" dirty="0"/>
              <a:t>. </a:t>
            </a:r>
            <a:r>
              <a:rPr lang="nl-NL" dirty="0" err="1"/>
              <a:t>Nullam</a:t>
            </a:r>
            <a:r>
              <a:rPr lang="nl-NL" dirty="0"/>
              <a:t> </a:t>
            </a:r>
            <a:r>
              <a:rPr lang="nl-NL" dirty="0" err="1"/>
              <a:t>ultrices</a:t>
            </a:r>
            <a:r>
              <a:rPr lang="nl-NL" dirty="0"/>
              <a:t>, </a:t>
            </a:r>
            <a:r>
              <a:rPr lang="nl-NL" dirty="0" err="1"/>
              <a:t>augue</a:t>
            </a:r>
            <a:r>
              <a:rPr lang="nl-NL" dirty="0"/>
              <a:t> </a:t>
            </a:r>
            <a:r>
              <a:rPr lang="nl-NL" dirty="0" err="1"/>
              <a:t>feugiat</a:t>
            </a:r>
            <a:r>
              <a:rPr lang="nl-NL" dirty="0"/>
              <a:t> commodo </a:t>
            </a:r>
            <a:r>
              <a:rPr lang="nl-NL" dirty="0" err="1"/>
              <a:t>tincidunt</a:t>
            </a:r>
            <a:r>
              <a:rPr lang="nl-NL" dirty="0"/>
              <a:t>, </a:t>
            </a:r>
            <a:r>
              <a:rPr lang="nl-NL" dirty="0" err="1"/>
              <a:t>odio</a:t>
            </a:r>
            <a:r>
              <a:rPr lang="nl-NL" dirty="0"/>
              <a:t> ex </a:t>
            </a:r>
            <a:r>
              <a:rPr lang="nl-NL" dirty="0" err="1"/>
              <a:t>tincidunt</a:t>
            </a:r>
            <a:r>
              <a:rPr lang="nl-NL" dirty="0"/>
              <a:t> </a:t>
            </a:r>
            <a:r>
              <a:rPr lang="nl-NL" dirty="0" err="1"/>
              <a:t>nisl</a:t>
            </a:r>
            <a:r>
              <a:rPr lang="nl-NL" dirty="0"/>
              <a:t>, </a:t>
            </a:r>
            <a:r>
              <a:rPr lang="nl-NL" dirty="0" err="1"/>
              <a:t>lacinia</a:t>
            </a:r>
            <a:r>
              <a:rPr lang="nl-NL" dirty="0"/>
              <a:t> </a:t>
            </a:r>
            <a:r>
              <a:rPr lang="nl-NL" dirty="0" err="1"/>
              <a:t>blandit</a:t>
            </a:r>
            <a:r>
              <a:rPr lang="nl-NL" dirty="0"/>
              <a:t> </a:t>
            </a:r>
            <a:r>
              <a:rPr lang="nl-NL" dirty="0" err="1"/>
              <a:t>turpis</a:t>
            </a:r>
            <a:r>
              <a:rPr lang="nl-NL" dirty="0"/>
              <a:t> </a:t>
            </a:r>
            <a:r>
              <a:rPr lang="nl-NL" dirty="0" err="1"/>
              <a:t>nisl</a:t>
            </a:r>
            <a:r>
              <a:rPr lang="nl-NL" dirty="0"/>
              <a:t> </a:t>
            </a:r>
            <a:r>
              <a:rPr lang="nl-NL" dirty="0" err="1"/>
              <a:t>sed</a:t>
            </a:r>
            <a:r>
              <a:rPr lang="nl-NL" dirty="0"/>
              <a:t> magna. </a:t>
            </a:r>
            <a:r>
              <a:rPr lang="nl-NL" dirty="0" err="1"/>
              <a:t>Nunc</a:t>
            </a:r>
            <a:r>
              <a:rPr lang="nl-NL" dirty="0"/>
              <a:t> non mi </a:t>
            </a:r>
            <a:r>
              <a:rPr lang="nl-NL" dirty="0" err="1"/>
              <a:t>quis</a:t>
            </a:r>
            <a:r>
              <a:rPr lang="nl-NL" dirty="0"/>
              <a:t> ex tempus </a:t>
            </a:r>
            <a:r>
              <a:rPr lang="nl-NL" dirty="0" err="1"/>
              <a:t>consequat</a:t>
            </a:r>
            <a:r>
              <a:rPr lang="nl-NL" dirty="0"/>
              <a:t>. </a:t>
            </a:r>
            <a:r>
              <a:rPr lang="nl-NL" dirty="0" err="1"/>
              <a:t>Vivamus</a:t>
            </a:r>
            <a:r>
              <a:rPr lang="nl-NL" dirty="0"/>
              <a:t> </a:t>
            </a:r>
            <a:r>
              <a:rPr lang="nl-NL" dirty="0" err="1"/>
              <a:t>porttitor</a:t>
            </a:r>
            <a:r>
              <a:rPr lang="nl-NL" dirty="0"/>
              <a:t>, </a:t>
            </a:r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quis</a:t>
            </a:r>
            <a:r>
              <a:rPr lang="nl-NL" dirty="0"/>
              <a:t> </a:t>
            </a:r>
            <a:r>
              <a:rPr lang="nl-NL" dirty="0" err="1"/>
              <a:t>ullamcorper</a:t>
            </a:r>
            <a:r>
              <a:rPr lang="nl-NL" dirty="0"/>
              <a:t> </a:t>
            </a:r>
            <a:r>
              <a:rPr lang="nl-NL" dirty="0" err="1"/>
              <a:t>sagittis</a:t>
            </a:r>
            <a:r>
              <a:rPr lang="nl-NL" dirty="0"/>
              <a:t>, magna </a:t>
            </a:r>
            <a:r>
              <a:rPr lang="nl-NL" dirty="0" err="1"/>
              <a:t>orci</a:t>
            </a:r>
            <a:r>
              <a:rPr lang="nl-NL" dirty="0"/>
              <a:t> </a:t>
            </a:r>
            <a:r>
              <a:rPr lang="nl-NL" dirty="0" err="1"/>
              <a:t>porttitor</a:t>
            </a:r>
            <a:r>
              <a:rPr lang="nl-NL" dirty="0"/>
              <a:t> mi, </a:t>
            </a:r>
            <a:r>
              <a:rPr lang="nl-NL" dirty="0" err="1"/>
              <a:t>quis</a:t>
            </a:r>
            <a:r>
              <a:rPr lang="nl-NL" dirty="0"/>
              <a:t> </a:t>
            </a:r>
            <a:r>
              <a:rPr lang="nl-NL" dirty="0" err="1"/>
              <a:t>vulputate</a:t>
            </a:r>
            <a:r>
              <a:rPr lang="nl-NL" dirty="0"/>
              <a:t> </a:t>
            </a:r>
            <a:r>
              <a:rPr lang="nl-NL" dirty="0" err="1"/>
              <a:t>augue</a:t>
            </a:r>
            <a:r>
              <a:rPr lang="nl-NL" dirty="0"/>
              <a:t> </a:t>
            </a:r>
            <a:r>
              <a:rPr lang="nl-NL" dirty="0" err="1"/>
              <a:t>tellu</a:t>
            </a:r>
            <a:r>
              <a:rPr lang="nl-NL" dirty="0"/>
              <a:t>!</a:t>
            </a:r>
          </a:p>
        </p:txBody>
      </p:sp>
      <p:pic>
        <p:nvPicPr>
          <p:cNvPr id="5" name="Afbeelding 4" descr="Afbeelding met persoon, lucht, buiten, telefoon&#10;&#10;Automatisch gegenereerde beschrijving">
            <a:extLst>
              <a:ext uri="{FF2B5EF4-FFF2-40B4-BE49-F238E27FC236}">
                <a16:creationId xmlns:a16="http://schemas.microsoft.com/office/drawing/2014/main" id="{2C0F98DD-9DDB-4C42-9F10-642E78E312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9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139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26A01AA7-F12B-E947-A488-F45DB323F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GRAFIEK X</a:t>
            </a:r>
          </a:p>
        </p:txBody>
      </p:sp>
      <p:graphicFrame>
        <p:nvGraphicFramePr>
          <p:cNvPr id="5" name="Tijdelijke aanduiding voor inhoud 4">
            <a:extLst>
              <a:ext uri="{FF2B5EF4-FFF2-40B4-BE49-F238E27FC236}">
                <a16:creationId xmlns:a16="http://schemas.microsoft.com/office/drawing/2014/main" id="{35FF0ABE-D5C5-AE49-AE2A-1B4FE1F5F0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904933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8146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D6F262DF-408C-E140-916E-7E0211DE1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40904"/>
            <a:ext cx="4687957" cy="2488096"/>
          </a:xfrm>
        </p:spPr>
        <p:txBody>
          <a:bodyPr>
            <a:normAutofit/>
          </a:bodyPr>
          <a:lstStyle/>
          <a:p>
            <a:r>
              <a:rPr lang="nl-NL" sz="5000" dirty="0"/>
              <a:t>EEN </a:t>
            </a:r>
            <a:br>
              <a:rPr lang="nl-NL" sz="5000" dirty="0"/>
            </a:br>
            <a:r>
              <a:rPr lang="nl-NL" sz="5000" dirty="0"/>
              <a:t>BELANGRIJK</a:t>
            </a:r>
            <a:br>
              <a:rPr lang="nl-NL" sz="5000" dirty="0"/>
            </a:br>
            <a:r>
              <a:rPr lang="nl-NL" sz="5000" dirty="0"/>
              <a:t>ONDERWERP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C8B92C5-810C-2D4F-882C-DC5391CED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3790121"/>
            <a:ext cx="4210878" cy="2386841"/>
          </a:xfrm>
        </p:spPr>
        <p:txBody>
          <a:bodyPr>
            <a:normAutofit/>
          </a:bodyPr>
          <a:lstStyle/>
          <a:p>
            <a:pPr>
              <a:lnSpc>
                <a:spcPts val="2800"/>
              </a:lnSpc>
            </a:pPr>
            <a:r>
              <a:rPr lang="nl-NL" dirty="0" err="1"/>
              <a:t>Lorem</a:t>
            </a:r>
            <a:r>
              <a:rPr lang="nl-NL" dirty="0"/>
              <a:t> </a:t>
            </a:r>
            <a:r>
              <a:rPr lang="nl-NL" dirty="0" err="1"/>
              <a:t>ipsum</a:t>
            </a:r>
            <a:r>
              <a:rPr lang="nl-NL" dirty="0"/>
              <a:t> </a:t>
            </a:r>
            <a:r>
              <a:rPr lang="nl-NL" dirty="0" err="1"/>
              <a:t>dolor</a:t>
            </a:r>
            <a:r>
              <a:rPr lang="nl-NL" dirty="0"/>
              <a:t> </a:t>
            </a:r>
            <a:r>
              <a:rPr lang="nl-NL" dirty="0" err="1"/>
              <a:t>sit</a:t>
            </a:r>
            <a:r>
              <a:rPr lang="nl-NL" dirty="0"/>
              <a:t> </a:t>
            </a:r>
            <a:r>
              <a:rPr lang="nl-NL" dirty="0" err="1"/>
              <a:t>amet</a:t>
            </a:r>
            <a:r>
              <a:rPr lang="nl-NL" dirty="0"/>
              <a:t>, </a:t>
            </a:r>
            <a:r>
              <a:rPr lang="nl-NL" dirty="0" err="1"/>
              <a:t>consectetur</a:t>
            </a:r>
            <a:r>
              <a:rPr lang="nl-NL" dirty="0"/>
              <a:t> </a:t>
            </a:r>
            <a:r>
              <a:rPr lang="nl-NL" dirty="0" err="1"/>
              <a:t>adipiscing</a:t>
            </a:r>
            <a:r>
              <a:rPr lang="nl-NL" dirty="0"/>
              <a:t> </a:t>
            </a:r>
            <a:r>
              <a:rPr lang="nl-NL" dirty="0" err="1"/>
              <a:t>elit</a:t>
            </a:r>
            <a:r>
              <a:rPr lang="nl-NL" dirty="0"/>
              <a:t>. </a:t>
            </a:r>
            <a:r>
              <a:rPr lang="nl-NL" dirty="0" err="1"/>
              <a:t>Nullam</a:t>
            </a:r>
            <a:r>
              <a:rPr lang="nl-NL" dirty="0"/>
              <a:t> </a:t>
            </a:r>
            <a:r>
              <a:rPr lang="nl-NL" dirty="0" err="1"/>
              <a:t>ultrices</a:t>
            </a:r>
            <a:r>
              <a:rPr lang="nl-NL" dirty="0"/>
              <a:t>, </a:t>
            </a:r>
            <a:r>
              <a:rPr lang="nl-NL" dirty="0" err="1"/>
              <a:t>augue</a:t>
            </a:r>
            <a:r>
              <a:rPr lang="nl-NL" dirty="0"/>
              <a:t> </a:t>
            </a:r>
            <a:r>
              <a:rPr lang="nl-NL" dirty="0" err="1"/>
              <a:t>feugiat</a:t>
            </a:r>
            <a:r>
              <a:rPr lang="nl-NL" dirty="0"/>
              <a:t> commodo </a:t>
            </a:r>
            <a:r>
              <a:rPr lang="nl-NL" dirty="0" err="1"/>
              <a:t>tincidunt</a:t>
            </a:r>
            <a:r>
              <a:rPr lang="nl-NL" dirty="0"/>
              <a:t>, </a:t>
            </a:r>
            <a:r>
              <a:rPr lang="nl-NL" dirty="0" err="1"/>
              <a:t>odio</a:t>
            </a:r>
            <a:r>
              <a:rPr lang="nl-NL" dirty="0"/>
              <a:t> ex </a:t>
            </a:r>
            <a:r>
              <a:rPr lang="nl-NL" dirty="0" err="1"/>
              <a:t>tincidunt</a:t>
            </a:r>
            <a:r>
              <a:rPr lang="nl-NL" dirty="0"/>
              <a:t> </a:t>
            </a:r>
            <a:r>
              <a:rPr lang="nl-NL" dirty="0" err="1"/>
              <a:t>nisl</a:t>
            </a:r>
            <a:r>
              <a:rPr lang="nl-NL" dirty="0"/>
              <a:t>, </a:t>
            </a:r>
            <a:r>
              <a:rPr lang="nl-NL" dirty="0" err="1"/>
              <a:t>lacinia</a:t>
            </a:r>
            <a:r>
              <a:rPr lang="nl-NL" dirty="0"/>
              <a:t> </a:t>
            </a:r>
            <a:r>
              <a:rPr lang="nl-NL" dirty="0" err="1"/>
              <a:t>blandit</a:t>
            </a:r>
            <a:r>
              <a:rPr lang="nl-NL" dirty="0"/>
              <a:t> </a:t>
            </a:r>
            <a:r>
              <a:rPr lang="nl-NL" dirty="0" err="1"/>
              <a:t>turpis</a:t>
            </a:r>
            <a:r>
              <a:rPr lang="nl-NL" dirty="0"/>
              <a:t> </a:t>
            </a:r>
            <a:r>
              <a:rPr lang="nl-NL" dirty="0" err="1"/>
              <a:t>nisl</a:t>
            </a:r>
            <a:r>
              <a:rPr lang="nl-NL" dirty="0"/>
              <a:t> </a:t>
            </a:r>
            <a:r>
              <a:rPr lang="nl-NL" dirty="0" err="1"/>
              <a:t>sed</a:t>
            </a:r>
            <a:r>
              <a:rPr lang="nl-NL" dirty="0"/>
              <a:t> magna. </a:t>
            </a:r>
          </a:p>
        </p:txBody>
      </p:sp>
      <p:pic>
        <p:nvPicPr>
          <p:cNvPr id="5" name="Afbeelding 4" descr="Afbeelding met persoon, lucht, person, buiten&#10;&#10;Automatisch gegenereerde beschrijving">
            <a:extLst>
              <a:ext uri="{FF2B5EF4-FFF2-40B4-BE49-F238E27FC236}">
                <a16:creationId xmlns:a16="http://schemas.microsoft.com/office/drawing/2014/main" id="{8E4BD9B8-7CC5-8C48-801C-8F9C9F8643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0"/>
            <a:ext cx="609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52098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Blue Amigo">
      <a:dk1>
        <a:srgbClr val="0C3E67"/>
      </a:dk1>
      <a:lt1>
        <a:srgbClr val="FFFFFF"/>
      </a:lt1>
      <a:dk2>
        <a:srgbClr val="0C3E67"/>
      </a:dk2>
      <a:lt2>
        <a:srgbClr val="E7E6E6"/>
      </a:lt2>
      <a:accent1>
        <a:srgbClr val="0C3E67"/>
      </a:accent1>
      <a:accent2>
        <a:srgbClr val="EC6D27"/>
      </a:accent2>
      <a:accent3>
        <a:srgbClr val="009DE2"/>
      </a:accent3>
      <a:accent4>
        <a:srgbClr val="858383"/>
      </a:accent4>
      <a:accent5>
        <a:srgbClr val="A76819"/>
      </a:accent5>
      <a:accent6>
        <a:srgbClr val="70AD47"/>
      </a:accent6>
      <a:hlink>
        <a:srgbClr val="EC6D27"/>
      </a:hlink>
      <a:folHlink>
        <a:srgbClr val="EC6D27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</TotalTime>
  <Words>662</Words>
  <Application>Microsoft Macintosh PowerPoint</Application>
  <PresentationFormat>Breedbeeld</PresentationFormat>
  <Paragraphs>52</Paragraphs>
  <Slides>16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2" baseType="lpstr">
      <vt:lpstr>Arial</vt:lpstr>
      <vt:lpstr>Century Gothic</vt:lpstr>
      <vt:lpstr>Montserrat</vt:lpstr>
      <vt:lpstr>Montserrat Light</vt:lpstr>
      <vt:lpstr>Montserrat Semi Bold</vt:lpstr>
      <vt:lpstr>Kantoorthema</vt:lpstr>
      <vt:lpstr>Introductie</vt:lpstr>
      <vt:lpstr>PowerPoint-presentatie</vt:lpstr>
      <vt:lpstr>AGENDA</vt:lpstr>
      <vt:lpstr>TITEL VAN DIT HOOFDSTUK</vt:lpstr>
      <vt:lpstr>ONDERWERP X</vt:lpstr>
      <vt:lpstr>EEN  BELANGRIJK ONDERWERP</vt:lpstr>
      <vt:lpstr>ONDERWERP X</vt:lpstr>
      <vt:lpstr>GRAFIEK X</vt:lpstr>
      <vt:lpstr>EEN  BELANGRIJK ONDERWERP</vt:lpstr>
      <vt:lpstr>TITEL VAN DIT HOOFDSTUK</vt:lpstr>
      <vt:lpstr>ONDERWERP X</vt:lpstr>
      <vt:lpstr>ONDERWERP X</vt:lpstr>
      <vt:lpstr>ONDERWERP X</vt:lpstr>
      <vt:lpstr>Onderwerp X</vt:lpstr>
      <vt:lpstr>Vragen?</vt:lpstr>
      <vt:lpstr>AFSLUITENDE TEKST + CONTACTGEGEVENS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Kim Stehouwer</dc:creator>
  <cp:lastModifiedBy>Kim Stehouwer</cp:lastModifiedBy>
  <cp:revision>12</cp:revision>
  <dcterms:created xsi:type="dcterms:W3CDTF">2021-05-16T19:11:07Z</dcterms:created>
  <dcterms:modified xsi:type="dcterms:W3CDTF">2021-05-16T21:31:57Z</dcterms:modified>
</cp:coreProperties>
</file>